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60" r:id="rId4"/>
  </p:sldMasterIdLst>
  <p:notesMasterIdLst>
    <p:notesMasterId r:id="rId15"/>
  </p:notesMasterIdLst>
  <p:handoutMasterIdLst>
    <p:handoutMasterId r:id="rId16"/>
  </p:handoutMasterIdLst>
  <p:sldIdLst>
    <p:sldId id="259" r:id="rId5"/>
    <p:sldId id="295" r:id="rId6"/>
    <p:sldId id="294" r:id="rId7"/>
    <p:sldId id="315" r:id="rId8"/>
    <p:sldId id="296" r:id="rId9"/>
    <p:sldId id="308" r:id="rId10"/>
    <p:sldId id="305" r:id="rId11"/>
    <p:sldId id="310" r:id="rId12"/>
    <p:sldId id="300" r:id="rId13"/>
    <p:sldId id="301" r:id="rId14"/>
  </p:sldIdLst>
  <p:sldSz cx="12192000" cy="6858000"/>
  <p:notesSz cx="6858000" cy="9144000"/>
  <p:defaultTextStyle>
    <a:defPPr rtl="0">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BBD89"/>
    <a:srgbClr val="18122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52F092F-645A-40F7-AEE4-8FC01F84C5E7}" v="14" dt="2024-02-15T21:19:03.13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7" autoAdjust="0"/>
    <p:restoredTop sz="94598" autoAdjust="0"/>
  </p:normalViewPr>
  <p:slideViewPr>
    <p:cSldViewPr snapToGrid="0">
      <p:cViewPr>
        <p:scale>
          <a:sx n="125" d="100"/>
          <a:sy n="125" d="100"/>
        </p:scale>
        <p:origin x="3072" y="858"/>
      </p:cViewPr>
      <p:guideLst/>
    </p:cSldViewPr>
  </p:slideViewPr>
  <p:notesTextViewPr>
    <p:cViewPr>
      <p:scale>
        <a:sx n="1" d="1"/>
        <a:sy n="1" d="1"/>
      </p:scale>
      <p:origin x="0" y="0"/>
    </p:cViewPr>
  </p:notesTextViewPr>
  <p:sorterViewPr>
    <p:cViewPr varScale="1">
      <p:scale>
        <a:sx n="100" d="100"/>
        <a:sy n="100" d="100"/>
      </p:scale>
      <p:origin x="0" y="-638"/>
    </p:cViewPr>
  </p:sorterViewPr>
  <p:notesViewPr>
    <p:cSldViewPr snapToGrid="0">
      <p:cViewPr varScale="1">
        <p:scale>
          <a:sx n="114" d="100"/>
          <a:sy n="114" d="100"/>
        </p:scale>
        <p:origin x="2226" y="84"/>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viewProps" Target="viewProps.xml"/><Relationship Id="rId3" Type="http://schemas.openxmlformats.org/officeDocument/2006/relationships/customXml" Target="../customXml/item3.xml"/><Relationship Id="rId21" Type="http://schemas.microsoft.com/office/2016/11/relationships/changesInfo" Target="changesInfos/changesInfo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handoutMaster" Target="handoutMasters/handoutMaster1.xml"/><Relationship Id="rId2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Victor Gaveby" userId="b72eb23c-59ca-47b0-a667-adc28391e699" providerId="ADAL" clId="{852F092F-645A-40F7-AEE4-8FC01F84C5E7}"/>
    <pc:docChg chg="undo custSel delSld modSld">
      <pc:chgData name="Victor Gaveby" userId="b72eb23c-59ca-47b0-a667-adc28391e699" providerId="ADAL" clId="{852F092F-645A-40F7-AEE4-8FC01F84C5E7}" dt="2024-02-15T21:19:04.450" v="253" actId="27614"/>
      <pc:docMkLst>
        <pc:docMk/>
      </pc:docMkLst>
      <pc:sldChg chg="addSp delSp modSp mod">
        <pc:chgData name="Victor Gaveby" userId="b72eb23c-59ca-47b0-a667-adc28391e699" providerId="ADAL" clId="{852F092F-645A-40F7-AEE4-8FC01F84C5E7}" dt="2024-02-15T21:18:39.544" v="240" actId="27614"/>
        <pc:sldMkLst>
          <pc:docMk/>
          <pc:sldMk cId="170963834" sldId="259"/>
        </pc:sldMkLst>
        <pc:spChg chg="mod">
          <ac:chgData name="Victor Gaveby" userId="b72eb23c-59ca-47b0-a667-adc28391e699" providerId="ADAL" clId="{852F092F-645A-40F7-AEE4-8FC01F84C5E7}" dt="2024-02-15T21:11:46.009" v="5" actId="20577"/>
          <ac:spMkLst>
            <pc:docMk/>
            <pc:sldMk cId="170963834" sldId="259"/>
            <ac:spMk id="2" creationId="{D9B36C10-A9EA-414E-B3D3-09BAD9FA950D}"/>
          </ac:spMkLst>
        </pc:spChg>
        <pc:spChg chg="mod">
          <ac:chgData name="Victor Gaveby" userId="b72eb23c-59ca-47b0-a667-adc28391e699" providerId="ADAL" clId="{852F092F-645A-40F7-AEE4-8FC01F84C5E7}" dt="2024-02-15T21:11:50.846" v="15" actId="20577"/>
          <ac:spMkLst>
            <pc:docMk/>
            <pc:sldMk cId="170963834" sldId="259"/>
            <ac:spMk id="3" creationId="{0A140D27-0E15-4434-A8B8-FC32761449B0}"/>
          </ac:spMkLst>
        </pc:spChg>
        <pc:spChg chg="add del mod">
          <ac:chgData name="Victor Gaveby" userId="b72eb23c-59ca-47b0-a667-adc28391e699" providerId="ADAL" clId="{852F092F-645A-40F7-AEE4-8FC01F84C5E7}" dt="2024-02-15T21:18:14.526" v="228" actId="931"/>
          <ac:spMkLst>
            <pc:docMk/>
            <pc:sldMk cId="170963834" sldId="259"/>
            <ac:spMk id="9" creationId="{AFAD963A-9373-7000-302C-ADAAE374E5A3}"/>
          </ac:spMkLst>
        </pc:spChg>
        <pc:spChg chg="mod">
          <ac:chgData name="Victor Gaveby" userId="b72eb23c-59ca-47b0-a667-adc28391e699" providerId="ADAL" clId="{852F092F-645A-40F7-AEE4-8FC01F84C5E7}" dt="2024-02-15T21:12:05.831" v="27" actId="20577"/>
          <ac:spMkLst>
            <pc:docMk/>
            <pc:sldMk cId="170963834" sldId="259"/>
            <ac:spMk id="14" creationId="{687A55D8-A2A5-7114-853B-5DBDBE01D0EA}"/>
          </ac:spMkLst>
        </pc:spChg>
        <pc:spChg chg="add del mod">
          <ac:chgData name="Victor Gaveby" userId="b72eb23c-59ca-47b0-a667-adc28391e699" providerId="ADAL" clId="{852F092F-645A-40F7-AEE4-8FC01F84C5E7}" dt="2024-02-15T21:18:25.919" v="231" actId="931"/>
          <ac:spMkLst>
            <pc:docMk/>
            <pc:sldMk cId="170963834" sldId="259"/>
            <ac:spMk id="15" creationId="{9D70B464-C6BB-F736-7B5A-C281C2F1141F}"/>
          </ac:spMkLst>
        </pc:spChg>
        <pc:spChg chg="add del mod">
          <ac:chgData name="Victor Gaveby" userId="b72eb23c-59ca-47b0-a667-adc28391e699" providerId="ADAL" clId="{852F092F-645A-40F7-AEE4-8FC01F84C5E7}" dt="2024-02-15T21:18:29.842" v="235" actId="931"/>
          <ac:spMkLst>
            <pc:docMk/>
            <pc:sldMk cId="170963834" sldId="259"/>
            <ac:spMk id="20" creationId="{4C169292-E98F-CB34-05CC-BCB1FB10D999}"/>
          </ac:spMkLst>
        </pc:spChg>
        <pc:spChg chg="add del mod">
          <ac:chgData name="Victor Gaveby" userId="b72eb23c-59ca-47b0-a667-adc28391e699" providerId="ADAL" clId="{852F092F-645A-40F7-AEE4-8FC01F84C5E7}" dt="2024-02-15T21:18:33.116" v="237" actId="931"/>
          <ac:spMkLst>
            <pc:docMk/>
            <pc:sldMk cId="170963834" sldId="259"/>
            <ac:spMk id="24" creationId="{2471239A-6847-B087-4F42-7605CE8781DE}"/>
          </ac:spMkLst>
        </pc:spChg>
        <pc:spChg chg="add del mod">
          <ac:chgData name="Victor Gaveby" userId="b72eb23c-59ca-47b0-a667-adc28391e699" providerId="ADAL" clId="{852F092F-645A-40F7-AEE4-8FC01F84C5E7}" dt="2024-02-15T21:18:37.538" v="239" actId="931"/>
          <ac:spMkLst>
            <pc:docMk/>
            <pc:sldMk cId="170963834" sldId="259"/>
            <ac:spMk id="28" creationId="{71A87932-0BC6-E39B-BCB3-F8E73F0000FE}"/>
          </ac:spMkLst>
        </pc:spChg>
        <pc:picChg chg="del">
          <ac:chgData name="Victor Gaveby" userId="b72eb23c-59ca-47b0-a667-adc28391e699" providerId="ADAL" clId="{852F092F-645A-40F7-AEE4-8FC01F84C5E7}" dt="2024-02-15T21:16:54.891" v="225" actId="478"/>
          <ac:picMkLst>
            <pc:docMk/>
            <pc:sldMk cId="170963834" sldId="259"/>
            <ac:picMk id="7" creationId="{A4189A4F-C3E2-B056-C274-0C8D39C178BC}"/>
          </ac:picMkLst>
        </pc:picChg>
        <pc:picChg chg="add del mod">
          <ac:chgData name="Victor Gaveby" userId="b72eb23c-59ca-47b0-a667-adc28391e699" providerId="ADAL" clId="{852F092F-645A-40F7-AEE4-8FC01F84C5E7}" dt="2024-02-15T21:18:23.383" v="230" actId="478"/>
          <ac:picMkLst>
            <pc:docMk/>
            <pc:sldMk cId="170963834" sldId="259"/>
            <ac:picMk id="11" creationId="{09FD5317-442A-CD06-6215-4DF92499A255}"/>
          </ac:picMkLst>
        </pc:picChg>
        <pc:picChg chg="add del mod">
          <ac:chgData name="Victor Gaveby" userId="b72eb23c-59ca-47b0-a667-adc28391e699" providerId="ADAL" clId="{852F092F-645A-40F7-AEE4-8FC01F84C5E7}" dt="2024-02-15T21:18:27.295" v="234" actId="478"/>
          <ac:picMkLst>
            <pc:docMk/>
            <pc:sldMk cId="170963834" sldId="259"/>
            <ac:picMk id="18" creationId="{2067EDE5-A133-1917-3910-BF89B78893FC}"/>
          </ac:picMkLst>
        </pc:picChg>
        <pc:picChg chg="add del mod">
          <ac:chgData name="Victor Gaveby" userId="b72eb23c-59ca-47b0-a667-adc28391e699" providerId="ADAL" clId="{852F092F-645A-40F7-AEE4-8FC01F84C5E7}" dt="2024-02-15T21:18:30.719" v="236" actId="478"/>
          <ac:picMkLst>
            <pc:docMk/>
            <pc:sldMk cId="170963834" sldId="259"/>
            <ac:picMk id="22" creationId="{E0107324-EE34-88EC-780C-2807B0F52E6E}"/>
          </ac:picMkLst>
        </pc:picChg>
        <pc:picChg chg="add del mod">
          <ac:chgData name="Victor Gaveby" userId="b72eb23c-59ca-47b0-a667-adc28391e699" providerId="ADAL" clId="{852F092F-645A-40F7-AEE4-8FC01F84C5E7}" dt="2024-02-15T21:18:34.392" v="238" actId="478"/>
          <ac:picMkLst>
            <pc:docMk/>
            <pc:sldMk cId="170963834" sldId="259"/>
            <ac:picMk id="26" creationId="{CC405000-FA4F-F1A3-5E4A-BF32AF367F59}"/>
          </ac:picMkLst>
        </pc:picChg>
        <pc:picChg chg="add mod">
          <ac:chgData name="Victor Gaveby" userId="b72eb23c-59ca-47b0-a667-adc28391e699" providerId="ADAL" clId="{852F092F-645A-40F7-AEE4-8FC01F84C5E7}" dt="2024-02-15T21:18:39.544" v="240" actId="27614"/>
          <ac:picMkLst>
            <pc:docMk/>
            <pc:sldMk cId="170963834" sldId="259"/>
            <ac:picMk id="30" creationId="{F7E5C5FC-7BFF-F3A1-97DA-2524576DD860}"/>
          </ac:picMkLst>
        </pc:picChg>
      </pc:sldChg>
      <pc:sldChg chg="addSp delSp modSp mod">
        <pc:chgData name="Victor Gaveby" userId="b72eb23c-59ca-47b0-a667-adc28391e699" providerId="ADAL" clId="{852F092F-645A-40F7-AEE4-8FC01F84C5E7}" dt="2024-02-15T21:18:57.799" v="251" actId="27614"/>
        <pc:sldMkLst>
          <pc:docMk/>
          <pc:sldMk cId="3871568735" sldId="294"/>
        </pc:sldMkLst>
        <pc:spChg chg="mod">
          <ac:chgData name="Victor Gaveby" userId="b72eb23c-59ca-47b0-a667-adc28391e699" providerId="ADAL" clId="{852F092F-645A-40F7-AEE4-8FC01F84C5E7}" dt="2024-02-15T21:12:30.513" v="52" actId="20577"/>
          <ac:spMkLst>
            <pc:docMk/>
            <pc:sldMk cId="3871568735" sldId="294"/>
            <ac:spMk id="2" creationId="{7E9D8101-4ED5-4D91-9EFA-B0E7C1EA6E26}"/>
          </ac:spMkLst>
        </pc:spChg>
        <pc:spChg chg="add del mod">
          <ac:chgData name="Victor Gaveby" userId="b72eb23c-59ca-47b0-a667-adc28391e699" providerId="ADAL" clId="{852F092F-645A-40F7-AEE4-8FC01F84C5E7}" dt="2024-02-15T21:18:43.588" v="241" actId="931"/>
          <ac:spMkLst>
            <pc:docMk/>
            <pc:sldMk cId="3871568735" sldId="294"/>
            <ac:spMk id="5" creationId="{09A99F55-2162-AD76-3DF2-E187F5B2B892}"/>
          </ac:spMkLst>
        </pc:spChg>
        <pc:spChg chg="add del mod">
          <ac:chgData name="Victor Gaveby" userId="b72eb23c-59ca-47b0-a667-adc28391e699" providerId="ADAL" clId="{852F092F-645A-40F7-AEE4-8FC01F84C5E7}" dt="2024-02-15T21:18:47.708" v="243" actId="931"/>
          <ac:spMkLst>
            <pc:docMk/>
            <pc:sldMk cId="3871568735" sldId="294"/>
            <ac:spMk id="7" creationId="{A9B497E4-A941-70A0-16A0-47CCE508FD78}"/>
          </ac:spMkLst>
        </pc:spChg>
        <pc:spChg chg="add del mod">
          <ac:chgData name="Victor Gaveby" userId="b72eb23c-59ca-47b0-a667-adc28391e699" providerId="ADAL" clId="{852F092F-645A-40F7-AEE4-8FC01F84C5E7}" dt="2024-02-15T21:18:56.404" v="248" actId="931"/>
          <ac:spMkLst>
            <pc:docMk/>
            <pc:sldMk cId="3871568735" sldId="294"/>
            <ac:spMk id="11" creationId="{B7923228-3480-234B-C383-FA0E1C085F62}"/>
          </ac:spMkLst>
        </pc:spChg>
        <pc:spChg chg="add del mod">
          <ac:chgData name="Victor Gaveby" userId="b72eb23c-59ca-47b0-a667-adc28391e699" providerId="ADAL" clId="{852F092F-645A-40F7-AEE4-8FC01F84C5E7}" dt="2024-02-15T21:18:53.420" v="247" actId="931"/>
          <ac:spMkLst>
            <pc:docMk/>
            <pc:sldMk cId="3871568735" sldId="294"/>
            <ac:spMk id="18" creationId="{74903016-1151-B2A8-ADDE-A4BD01B35618}"/>
          </ac:spMkLst>
        </pc:spChg>
        <pc:picChg chg="del">
          <ac:chgData name="Victor Gaveby" userId="b72eb23c-59ca-47b0-a667-adc28391e699" providerId="ADAL" clId="{852F092F-645A-40F7-AEE4-8FC01F84C5E7}" dt="2024-02-15T21:16:06.333" v="213" actId="478"/>
          <ac:picMkLst>
            <pc:docMk/>
            <pc:sldMk cId="3871568735" sldId="294"/>
            <ac:picMk id="8" creationId="{5A5996C8-9A00-4071-B24A-D1B22DDFAD6F}"/>
          </ac:picMkLst>
        </pc:picChg>
        <pc:picChg chg="del">
          <ac:chgData name="Victor Gaveby" userId="b72eb23c-59ca-47b0-a667-adc28391e699" providerId="ADAL" clId="{852F092F-645A-40F7-AEE4-8FC01F84C5E7}" dt="2024-02-15T21:16:07.010" v="214" actId="478"/>
          <ac:picMkLst>
            <pc:docMk/>
            <pc:sldMk cId="3871568735" sldId="294"/>
            <ac:picMk id="10" creationId="{C2C517CC-DCFE-4E86-A4E5-F5BFD7BF69FF}"/>
          </ac:picMkLst>
        </pc:picChg>
        <pc:picChg chg="del">
          <ac:chgData name="Victor Gaveby" userId="b72eb23c-59ca-47b0-a667-adc28391e699" providerId="ADAL" clId="{852F092F-645A-40F7-AEE4-8FC01F84C5E7}" dt="2024-02-15T21:16:07.571" v="215" actId="478"/>
          <ac:picMkLst>
            <pc:docMk/>
            <pc:sldMk cId="3871568735" sldId="294"/>
            <ac:picMk id="12" creationId="{90D6ECDF-A0E4-4308-967E-8BAC3E85A4B7}"/>
          </ac:picMkLst>
        </pc:picChg>
        <pc:picChg chg="add mod">
          <ac:chgData name="Victor Gaveby" userId="b72eb23c-59ca-47b0-a667-adc28391e699" providerId="ADAL" clId="{852F092F-645A-40F7-AEE4-8FC01F84C5E7}" dt="2024-02-15T21:18:44.690" v="242" actId="27614"/>
          <ac:picMkLst>
            <pc:docMk/>
            <pc:sldMk cId="3871568735" sldId="294"/>
            <ac:picMk id="14" creationId="{E11A253B-F77A-C383-33F9-C23828018754}"/>
          </ac:picMkLst>
        </pc:picChg>
        <pc:picChg chg="add del mod">
          <ac:chgData name="Victor Gaveby" userId="b72eb23c-59ca-47b0-a667-adc28391e699" providerId="ADAL" clId="{852F092F-645A-40F7-AEE4-8FC01F84C5E7}" dt="2024-02-15T21:18:50.449" v="246" actId="478"/>
          <ac:picMkLst>
            <pc:docMk/>
            <pc:sldMk cId="3871568735" sldId="294"/>
            <ac:picMk id="16" creationId="{AF71C4D2-C956-CB14-AF77-14698655D33A}"/>
          </ac:picMkLst>
        </pc:picChg>
        <pc:picChg chg="add mod">
          <ac:chgData name="Victor Gaveby" userId="b72eb23c-59ca-47b0-a667-adc28391e699" providerId="ADAL" clId="{852F092F-645A-40F7-AEE4-8FC01F84C5E7}" dt="2024-02-15T21:18:56.521" v="249" actId="27614"/>
          <ac:picMkLst>
            <pc:docMk/>
            <pc:sldMk cId="3871568735" sldId="294"/>
            <ac:picMk id="20" creationId="{96E0D8B7-DC98-E13C-EC5E-15CC3B28A6FB}"/>
          </ac:picMkLst>
        </pc:picChg>
        <pc:picChg chg="add mod">
          <ac:chgData name="Victor Gaveby" userId="b72eb23c-59ca-47b0-a667-adc28391e699" providerId="ADAL" clId="{852F092F-645A-40F7-AEE4-8FC01F84C5E7}" dt="2024-02-15T21:18:57.799" v="251" actId="27614"/>
          <ac:picMkLst>
            <pc:docMk/>
            <pc:sldMk cId="3871568735" sldId="294"/>
            <ac:picMk id="22" creationId="{26FD5DCE-EAD4-E4E1-5EEB-6131BE78482B}"/>
          </ac:picMkLst>
        </pc:picChg>
      </pc:sldChg>
      <pc:sldChg chg="addSp delSp modSp mod">
        <pc:chgData name="Victor Gaveby" userId="b72eb23c-59ca-47b0-a667-adc28391e699" providerId="ADAL" clId="{852F092F-645A-40F7-AEE4-8FC01F84C5E7}" dt="2024-02-15T21:17:37.771" v="227" actId="27614"/>
        <pc:sldMkLst>
          <pc:docMk/>
          <pc:sldMk cId="17902528" sldId="295"/>
        </pc:sldMkLst>
        <pc:spChg chg="mod">
          <ac:chgData name="Victor Gaveby" userId="b72eb23c-59ca-47b0-a667-adc28391e699" providerId="ADAL" clId="{852F092F-645A-40F7-AEE4-8FC01F84C5E7}" dt="2024-02-15T21:12:12.222" v="33" actId="20577"/>
          <ac:spMkLst>
            <pc:docMk/>
            <pc:sldMk cId="17902528" sldId="295"/>
            <ac:spMk id="2" creationId="{1E6399C3-3EDC-4898-A2E4-D8ACEE6A32AA}"/>
          </ac:spMkLst>
        </pc:spChg>
        <pc:spChg chg="mod">
          <ac:chgData name="Victor Gaveby" userId="b72eb23c-59ca-47b0-a667-adc28391e699" providerId="ADAL" clId="{852F092F-645A-40F7-AEE4-8FC01F84C5E7}" dt="2024-02-15T21:12:19.691" v="45" actId="20577"/>
          <ac:spMkLst>
            <pc:docMk/>
            <pc:sldMk cId="17902528" sldId="295"/>
            <ac:spMk id="3" creationId="{AF5130D8-AD6A-4638-9059-326759848895}"/>
          </ac:spMkLst>
        </pc:spChg>
        <pc:spChg chg="add del mod">
          <ac:chgData name="Victor Gaveby" userId="b72eb23c-59ca-47b0-a667-adc28391e699" providerId="ADAL" clId="{852F092F-645A-40F7-AEE4-8FC01F84C5E7}" dt="2024-02-15T21:17:35.542" v="226" actId="931"/>
          <ac:spMkLst>
            <pc:docMk/>
            <pc:sldMk cId="17902528" sldId="295"/>
            <ac:spMk id="13" creationId="{0010277A-4BC4-A901-797B-6DC82C4EA309}"/>
          </ac:spMkLst>
        </pc:spChg>
        <pc:spChg chg="mod">
          <ac:chgData name="Victor Gaveby" userId="b72eb23c-59ca-47b0-a667-adc28391e699" providerId="ADAL" clId="{852F092F-645A-40F7-AEE4-8FC01F84C5E7}" dt="2024-02-15T21:12:23.717" v="46"/>
          <ac:spMkLst>
            <pc:docMk/>
            <pc:sldMk cId="17902528" sldId="295"/>
            <ac:spMk id="181" creationId="{374E17A0-656A-4A3F-B8F1-F9FF01F33E5C}"/>
          </ac:spMkLst>
        </pc:spChg>
        <pc:picChg chg="del">
          <ac:chgData name="Victor Gaveby" userId="b72eb23c-59ca-47b0-a667-adc28391e699" providerId="ADAL" clId="{852F092F-645A-40F7-AEE4-8FC01F84C5E7}" dt="2024-02-15T21:16:50.547" v="224" actId="478"/>
          <ac:picMkLst>
            <pc:docMk/>
            <pc:sldMk cId="17902528" sldId="295"/>
            <ac:picMk id="11" creationId="{5D41A9DA-1778-478C-66ED-57F9F5489E21}"/>
          </ac:picMkLst>
        </pc:picChg>
        <pc:picChg chg="add mod">
          <ac:chgData name="Victor Gaveby" userId="b72eb23c-59ca-47b0-a667-adc28391e699" providerId="ADAL" clId="{852F092F-645A-40F7-AEE4-8FC01F84C5E7}" dt="2024-02-15T21:17:37.771" v="227" actId="27614"/>
          <ac:picMkLst>
            <pc:docMk/>
            <pc:sldMk cId="17902528" sldId="295"/>
            <ac:picMk id="15" creationId="{4964A884-F3C7-7278-BD45-B073BE73752E}"/>
          </ac:picMkLst>
        </pc:picChg>
      </pc:sldChg>
      <pc:sldChg chg="delSp modSp mod">
        <pc:chgData name="Victor Gaveby" userId="b72eb23c-59ca-47b0-a667-adc28391e699" providerId="ADAL" clId="{852F092F-645A-40F7-AEE4-8FC01F84C5E7}" dt="2024-02-15T21:13:57.521" v="136" actId="20577"/>
        <pc:sldMkLst>
          <pc:docMk/>
          <pc:sldMk cId="2694395794" sldId="296"/>
        </pc:sldMkLst>
        <pc:spChg chg="mod">
          <ac:chgData name="Victor Gaveby" userId="b72eb23c-59ca-47b0-a667-adc28391e699" providerId="ADAL" clId="{852F092F-645A-40F7-AEE4-8FC01F84C5E7}" dt="2024-02-15T21:13:57.521" v="136" actId="20577"/>
          <ac:spMkLst>
            <pc:docMk/>
            <pc:sldMk cId="2694395794" sldId="296"/>
            <ac:spMk id="5" creationId="{434CEA1C-DE10-4AAF-865D-450C0AEE11DB}"/>
          </ac:spMkLst>
        </pc:spChg>
        <pc:spChg chg="del">
          <ac:chgData name="Victor Gaveby" userId="b72eb23c-59ca-47b0-a667-adc28391e699" providerId="ADAL" clId="{852F092F-645A-40F7-AEE4-8FC01F84C5E7}" dt="2024-02-15T21:13:43.864" v="126" actId="478"/>
          <ac:spMkLst>
            <pc:docMk/>
            <pc:sldMk cId="2694395794" sldId="296"/>
            <ac:spMk id="6" creationId="{C8C1BD91-A502-4CE9-B6CB-FBA31C8183A9}"/>
          </ac:spMkLst>
        </pc:spChg>
      </pc:sldChg>
      <pc:sldChg chg="addSp delSp modSp mod">
        <pc:chgData name="Victor Gaveby" userId="b72eb23c-59ca-47b0-a667-adc28391e699" providerId="ADAL" clId="{852F092F-645A-40F7-AEE4-8FC01F84C5E7}" dt="2024-02-15T21:16:39.273" v="221" actId="478"/>
        <pc:sldMkLst>
          <pc:docMk/>
          <pc:sldMk cId="3495264433" sldId="300"/>
        </pc:sldMkLst>
        <pc:spChg chg="add mod">
          <ac:chgData name="Victor Gaveby" userId="b72eb23c-59ca-47b0-a667-adc28391e699" providerId="ADAL" clId="{852F092F-645A-40F7-AEE4-8FC01F84C5E7}" dt="2024-02-15T21:16:37.430" v="218" actId="478"/>
          <ac:spMkLst>
            <pc:docMk/>
            <pc:sldMk cId="3495264433" sldId="300"/>
            <ac:spMk id="5" creationId="{AB17FD6D-2CF9-4AE3-B2ED-BE7B1398E0DB}"/>
          </ac:spMkLst>
        </pc:spChg>
        <pc:spChg chg="add mod">
          <ac:chgData name="Victor Gaveby" userId="b72eb23c-59ca-47b0-a667-adc28391e699" providerId="ADAL" clId="{852F092F-645A-40F7-AEE4-8FC01F84C5E7}" dt="2024-02-15T21:16:37.968" v="219" actId="478"/>
          <ac:spMkLst>
            <pc:docMk/>
            <pc:sldMk cId="3495264433" sldId="300"/>
            <ac:spMk id="7" creationId="{D86BEB5B-8A6F-02F1-5E9F-35362B746117}"/>
          </ac:spMkLst>
        </pc:spChg>
        <pc:spChg chg="add mod">
          <ac:chgData name="Victor Gaveby" userId="b72eb23c-59ca-47b0-a667-adc28391e699" providerId="ADAL" clId="{852F092F-645A-40F7-AEE4-8FC01F84C5E7}" dt="2024-02-15T21:16:38.509" v="220" actId="478"/>
          <ac:spMkLst>
            <pc:docMk/>
            <pc:sldMk cId="3495264433" sldId="300"/>
            <ac:spMk id="9" creationId="{89107492-2467-E567-B1BA-DBAC3B400FD8}"/>
          </ac:spMkLst>
        </pc:spChg>
        <pc:spChg chg="add mod">
          <ac:chgData name="Victor Gaveby" userId="b72eb23c-59ca-47b0-a667-adc28391e699" providerId="ADAL" clId="{852F092F-645A-40F7-AEE4-8FC01F84C5E7}" dt="2024-02-15T21:16:39.273" v="221" actId="478"/>
          <ac:spMkLst>
            <pc:docMk/>
            <pc:sldMk cId="3495264433" sldId="300"/>
            <ac:spMk id="11" creationId="{C5F8CA7A-3E5E-1571-D971-86950368CFD5}"/>
          </ac:spMkLst>
        </pc:spChg>
        <pc:spChg chg="mod">
          <ac:chgData name="Victor Gaveby" userId="b72eb23c-59ca-47b0-a667-adc28391e699" providerId="ADAL" clId="{852F092F-645A-40F7-AEE4-8FC01F84C5E7}" dt="2024-02-15T21:14:45.116" v="168"/>
          <ac:spMkLst>
            <pc:docMk/>
            <pc:sldMk cId="3495264433" sldId="300"/>
            <ac:spMk id="16" creationId="{4A857185-E16C-40A5-8032-8049177473D1}"/>
          </ac:spMkLst>
        </pc:spChg>
        <pc:spChg chg="mod">
          <ac:chgData name="Victor Gaveby" userId="b72eb23c-59ca-47b0-a667-adc28391e699" providerId="ADAL" clId="{852F092F-645A-40F7-AEE4-8FC01F84C5E7}" dt="2024-02-15T21:15:29.820" v="179" actId="6549"/>
          <ac:spMkLst>
            <pc:docMk/>
            <pc:sldMk cId="3495264433" sldId="300"/>
            <ac:spMk id="17" creationId="{A372FF69-5317-4BE5-B218-0E85D7FE0FB1}"/>
          </ac:spMkLst>
        </pc:spChg>
        <pc:picChg chg="del">
          <ac:chgData name="Victor Gaveby" userId="b72eb23c-59ca-47b0-a667-adc28391e699" providerId="ADAL" clId="{852F092F-645A-40F7-AEE4-8FC01F84C5E7}" dt="2024-02-15T21:16:37.430" v="218" actId="478"/>
          <ac:picMkLst>
            <pc:docMk/>
            <pc:sldMk cId="3495264433" sldId="300"/>
            <ac:picMk id="68" creationId="{C700B77F-91C5-4642-9ABF-EA81F3CF6916}"/>
          </ac:picMkLst>
        </pc:picChg>
        <pc:picChg chg="del">
          <ac:chgData name="Victor Gaveby" userId="b72eb23c-59ca-47b0-a667-adc28391e699" providerId="ADAL" clId="{852F092F-645A-40F7-AEE4-8FC01F84C5E7}" dt="2024-02-15T21:16:37.968" v="219" actId="478"/>
          <ac:picMkLst>
            <pc:docMk/>
            <pc:sldMk cId="3495264433" sldId="300"/>
            <ac:picMk id="72" creationId="{781FD203-6B96-4232-92C2-850AD4DA0F7D}"/>
          </ac:picMkLst>
        </pc:picChg>
        <pc:picChg chg="del">
          <ac:chgData name="Victor Gaveby" userId="b72eb23c-59ca-47b0-a667-adc28391e699" providerId="ADAL" clId="{852F092F-645A-40F7-AEE4-8FC01F84C5E7}" dt="2024-02-15T21:16:39.273" v="221" actId="478"/>
          <ac:picMkLst>
            <pc:docMk/>
            <pc:sldMk cId="3495264433" sldId="300"/>
            <ac:picMk id="74" creationId="{A84AF2F7-9744-4960-8C3C-77190198196B}"/>
          </ac:picMkLst>
        </pc:picChg>
        <pc:picChg chg="del">
          <ac:chgData name="Victor Gaveby" userId="b72eb23c-59ca-47b0-a667-adc28391e699" providerId="ADAL" clId="{852F092F-645A-40F7-AEE4-8FC01F84C5E7}" dt="2024-02-15T21:16:38.509" v="220" actId="478"/>
          <ac:picMkLst>
            <pc:docMk/>
            <pc:sldMk cId="3495264433" sldId="300"/>
            <ac:picMk id="78" creationId="{D76BFBCE-A55E-4F19-9A0A-78307FDBE964}"/>
          </ac:picMkLst>
        </pc:picChg>
      </pc:sldChg>
      <pc:sldChg chg="addSp delSp modSp mod">
        <pc:chgData name="Victor Gaveby" userId="b72eb23c-59ca-47b0-a667-adc28391e699" providerId="ADAL" clId="{852F092F-645A-40F7-AEE4-8FC01F84C5E7}" dt="2024-02-15T21:16:42.291" v="222" actId="478"/>
        <pc:sldMkLst>
          <pc:docMk/>
          <pc:sldMk cId="3043070934" sldId="301"/>
        </pc:sldMkLst>
        <pc:spChg chg="mod">
          <ac:chgData name="Victor Gaveby" userId="b72eb23c-59ca-47b0-a667-adc28391e699" providerId="ADAL" clId="{852F092F-645A-40F7-AEE4-8FC01F84C5E7}" dt="2024-02-15T21:15:47.726" v="186" actId="20577"/>
          <ac:spMkLst>
            <pc:docMk/>
            <pc:sldMk cId="3043070934" sldId="301"/>
            <ac:spMk id="2" creationId="{17632718-615D-445E-861C-ADF040C4B2A4}"/>
          </ac:spMkLst>
        </pc:spChg>
        <pc:spChg chg="mod">
          <ac:chgData name="Victor Gaveby" userId="b72eb23c-59ca-47b0-a667-adc28391e699" providerId="ADAL" clId="{852F092F-645A-40F7-AEE4-8FC01F84C5E7}" dt="2024-02-15T21:15:55.490" v="212" actId="20577"/>
          <ac:spMkLst>
            <pc:docMk/>
            <pc:sldMk cId="3043070934" sldId="301"/>
            <ac:spMk id="3" creationId="{7137E6E0-B242-46D9-ABE6-B318CABC4509}"/>
          </ac:spMkLst>
        </pc:spChg>
        <pc:spChg chg="add mod">
          <ac:chgData name="Victor Gaveby" userId="b72eb23c-59ca-47b0-a667-adc28391e699" providerId="ADAL" clId="{852F092F-645A-40F7-AEE4-8FC01F84C5E7}" dt="2024-02-15T21:16:42.291" v="222" actId="478"/>
          <ac:spMkLst>
            <pc:docMk/>
            <pc:sldMk cId="3043070934" sldId="301"/>
            <ac:spMk id="5" creationId="{F99A545E-42A4-5BA9-61C5-ECD24F4DB9F9}"/>
          </ac:spMkLst>
        </pc:spChg>
        <pc:spChg chg="mod">
          <ac:chgData name="Victor Gaveby" userId="b72eb23c-59ca-47b0-a667-adc28391e699" providerId="ADAL" clId="{852F092F-645A-40F7-AEE4-8FC01F84C5E7}" dt="2024-02-15T21:14:48.470" v="169"/>
          <ac:spMkLst>
            <pc:docMk/>
            <pc:sldMk cId="3043070934" sldId="301"/>
            <ac:spMk id="7" creationId="{FF14FC5E-CD12-447F-80A6-B27D30095D2C}"/>
          </ac:spMkLst>
        </pc:spChg>
        <pc:spChg chg="mod">
          <ac:chgData name="Victor Gaveby" userId="b72eb23c-59ca-47b0-a667-adc28391e699" providerId="ADAL" clId="{852F092F-645A-40F7-AEE4-8FC01F84C5E7}" dt="2024-02-15T21:15:32.046" v="180" actId="6549"/>
          <ac:spMkLst>
            <pc:docMk/>
            <pc:sldMk cId="3043070934" sldId="301"/>
            <ac:spMk id="35" creationId="{B7DBC9F7-37C7-4A2D-ACBC-EBDA35886D84}"/>
          </ac:spMkLst>
        </pc:spChg>
        <pc:picChg chg="del">
          <ac:chgData name="Victor Gaveby" userId="b72eb23c-59ca-47b0-a667-adc28391e699" providerId="ADAL" clId="{852F092F-645A-40F7-AEE4-8FC01F84C5E7}" dt="2024-02-15T21:16:42.291" v="222" actId="478"/>
          <ac:picMkLst>
            <pc:docMk/>
            <pc:sldMk cId="3043070934" sldId="301"/>
            <ac:picMk id="6" creationId="{610B39E1-AAA7-4199-8B7C-D12DD364E6D7}"/>
          </ac:picMkLst>
        </pc:picChg>
      </pc:sldChg>
      <pc:sldChg chg="addSp delSp modSp mod">
        <pc:chgData name="Victor Gaveby" userId="b72eb23c-59ca-47b0-a667-adc28391e699" providerId="ADAL" clId="{852F092F-645A-40F7-AEE4-8FC01F84C5E7}" dt="2024-02-15T21:16:32.232" v="217" actId="478"/>
        <pc:sldMkLst>
          <pc:docMk/>
          <pc:sldMk cId="276079138" sldId="305"/>
        </pc:sldMkLst>
        <pc:spChg chg="add mod">
          <ac:chgData name="Victor Gaveby" userId="b72eb23c-59ca-47b0-a667-adc28391e699" providerId="ADAL" clId="{852F092F-645A-40F7-AEE4-8FC01F84C5E7}" dt="2024-02-15T21:16:31.199" v="216" actId="478"/>
          <ac:spMkLst>
            <pc:docMk/>
            <pc:sldMk cId="276079138" sldId="305"/>
            <ac:spMk id="24" creationId="{660F42EF-74A1-4F47-890D-1FB7DFB44824}"/>
          </ac:spMkLst>
        </pc:spChg>
        <pc:spChg chg="add mod">
          <ac:chgData name="Victor Gaveby" userId="b72eb23c-59ca-47b0-a667-adc28391e699" providerId="ADAL" clId="{852F092F-645A-40F7-AEE4-8FC01F84C5E7}" dt="2024-02-15T21:16:32.232" v="217" actId="478"/>
          <ac:spMkLst>
            <pc:docMk/>
            <pc:sldMk cId="276079138" sldId="305"/>
            <ac:spMk id="28" creationId="{74F2E159-E416-6F5B-34D1-AC6FA9C59685}"/>
          </ac:spMkLst>
        </pc:spChg>
        <pc:spChg chg="mod">
          <ac:chgData name="Victor Gaveby" userId="b72eb23c-59ca-47b0-a667-adc28391e699" providerId="ADAL" clId="{852F092F-645A-40F7-AEE4-8FC01F84C5E7}" dt="2024-02-15T21:14:34.540" v="163"/>
          <ac:spMkLst>
            <pc:docMk/>
            <pc:sldMk cId="276079138" sldId="305"/>
            <ac:spMk id="32" creationId="{C6073673-4E9F-409B-AC5C-22C9A8D22565}"/>
          </ac:spMkLst>
        </pc:spChg>
        <pc:spChg chg="mod">
          <ac:chgData name="Victor Gaveby" userId="b72eb23c-59ca-47b0-a667-adc28391e699" providerId="ADAL" clId="{852F092F-645A-40F7-AEE4-8FC01F84C5E7}" dt="2024-02-15T21:14:27.741" v="162" actId="6549"/>
          <ac:spMkLst>
            <pc:docMk/>
            <pc:sldMk cId="276079138" sldId="305"/>
            <ac:spMk id="33" creationId="{F44FB830-1437-400F-A377-489B315C7813}"/>
          </ac:spMkLst>
        </pc:spChg>
        <pc:picChg chg="del">
          <ac:chgData name="Victor Gaveby" userId="b72eb23c-59ca-47b0-a667-adc28391e699" providerId="ADAL" clId="{852F092F-645A-40F7-AEE4-8FC01F84C5E7}" dt="2024-02-15T21:16:31.199" v="216" actId="478"/>
          <ac:picMkLst>
            <pc:docMk/>
            <pc:sldMk cId="276079138" sldId="305"/>
            <ac:picMk id="25" creationId="{192E2443-3386-4F13-B458-B0DF7511A5FD}"/>
          </ac:picMkLst>
        </pc:picChg>
        <pc:picChg chg="del">
          <ac:chgData name="Victor Gaveby" userId="b72eb23c-59ca-47b0-a667-adc28391e699" providerId="ADAL" clId="{852F092F-645A-40F7-AEE4-8FC01F84C5E7}" dt="2024-02-15T21:16:32.232" v="217" actId="478"/>
          <ac:picMkLst>
            <pc:docMk/>
            <pc:sldMk cId="276079138" sldId="305"/>
            <ac:picMk id="27" creationId="{2E18694F-192C-45F7-A79D-A6644797BCE7}"/>
          </ac:picMkLst>
        </pc:picChg>
      </pc:sldChg>
      <pc:sldChg chg="addSp delSp modSp mod">
        <pc:chgData name="Victor Gaveby" userId="b72eb23c-59ca-47b0-a667-adc28391e699" providerId="ADAL" clId="{852F092F-645A-40F7-AEE4-8FC01F84C5E7}" dt="2024-02-15T21:19:04.450" v="253" actId="27614"/>
        <pc:sldMkLst>
          <pc:docMk/>
          <pc:sldMk cId="718815033" sldId="308"/>
        </pc:sldMkLst>
        <pc:spChg chg="mod">
          <ac:chgData name="Victor Gaveby" userId="b72eb23c-59ca-47b0-a667-adc28391e699" providerId="ADAL" clId="{852F092F-645A-40F7-AEE4-8FC01F84C5E7}" dt="2024-02-15T21:14:22.383" v="161" actId="20577"/>
          <ac:spMkLst>
            <pc:docMk/>
            <pc:sldMk cId="718815033" sldId="308"/>
            <ac:spMk id="2" creationId="{D81ADD0E-60C9-4DBB-AFBA-7492513A4C8F}"/>
          </ac:spMkLst>
        </pc:spChg>
        <pc:spChg chg="del mod">
          <ac:chgData name="Victor Gaveby" userId="b72eb23c-59ca-47b0-a667-adc28391e699" providerId="ADAL" clId="{852F092F-645A-40F7-AEE4-8FC01F84C5E7}" dt="2024-02-15T21:15:18.003" v="177" actId="478"/>
          <ac:spMkLst>
            <pc:docMk/>
            <pc:sldMk cId="718815033" sldId="308"/>
            <ac:spMk id="3" creationId="{9E3B0AEB-C993-4B3B-B038-0B905739807E}"/>
          </ac:spMkLst>
        </pc:spChg>
        <pc:spChg chg="mod">
          <ac:chgData name="Victor Gaveby" userId="b72eb23c-59ca-47b0-a667-adc28391e699" providerId="ADAL" clId="{852F092F-645A-40F7-AEE4-8FC01F84C5E7}" dt="2024-02-15T21:14:07.671" v="143" actId="20577"/>
          <ac:spMkLst>
            <pc:docMk/>
            <pc:sldMk cId="718815033" sldId="308"/>
            <ac:spMk id="5" creationId="{0979F08F-6890-4E7D-8F3F-47657269E4DC}"/>
          </ac:spMkLst>
        </pc:spChg>
        <pc:spChg chg="mod">
          <ac:chgData name="Victor Gaveby" userId="b72eb23c-59ca-47b0-a667-adc28391e699" providerId="ADAL" clId="{852F092F-645A-40F7-AEE4-8FC01F84C5E7}" dt="2024-02-15T21:14:14.059" v="151" actId="20577"/>
          <ac:spMkLst>
            <pc:docMk/>
            <pc:sldMk cId="718815033" sldId="308"/>
            <ac:spMk id="6" creationId="{BD4CE57B-A125-4D72-839E-A7A6A044FC38}"/>
          </ac:spMkLst>
        </pc:spChg>
        <pc:spChg chg="add del mod">
          <ac:chgData name="Victor Gaveby" userId="b72eb23c-59ca-47b0-a667-adc28391e699" providerId="ADAL" clId="{852F092F-645A-40F7-AEE4-8FC01F84C5E7}" dt="2024-02-15T21:19:03.132" v="252" actId="931"/>
          <ac:spMkLst>
            <pc:docMk/>
            <pc:sldMk cId="718815033" sldId="308"/>
            <ac:spMk id="8" creationId="{EA42DB42-F66F-D839-837B-FD721DCA898C}"/>
          </ac:spMkLst>
        </pc:spChg>
        <pc:picChg chg="del">
          <ac:chgData name="Victor Gaveby" userId="b72eb23c-59ca-47b0-a667-adc28391e699" providerId="ADAL" clId="{852F092F-645A-40F7-AEE4-8FC01F84C5E7}" dt="2024-02-15T21:16:46.542" v="223" actId="478"/>
          <ac:picMkLst>
            <pc:docMk/>
            <pc:sldMk cId="718815033" sldId="308"/>
            <ac:picMk id="9" creationId="{EB5E1FEF-1282-4779-83BA-2F3F6D476B6F}"/>
          </ac:picMkLst>
        </pc:picChg>
        <pc:picChg chg="add mod">
          <ac:chgData name="Victor Gaveby" userId="b72eb23c-59ca-47b0-a667-adc28391e699" providerId="ADAL" clId="{852F092F-645A-40F7-AEE4-8FC01F84C5E7}" dt="2024-02-15T21:19:04.450" v="253" actId="27614"/>
          <ac:picMkLst>
            <pc:docMk/>
            <pc:sldMk cId="718815033" sldId="308"/>
            <ac:picMk id="11" creationId="{5D8B2CDB-8A70-E530-7766-A881BF9DF165}"/>
          </ac:picMkLst>
        </pc:picChg>
      </pc:sldChg>
      <pc:sldChg chg="modSp mod">
        <pc:chgData name="Victor Gaveby" userId="b72eb23c-59ca-47b0-a667-adc28391e699" providerId="ADAL" clId="{852F092F-645A-40F7-AEE4-8FC01F84C5E7}" dt="2024-02-15T21:15:26.621" v="178" actId="6549"/>
        <pc:sldMkLst>
          <pc:docMk/>
          <pc:sldMk cId="4280447412" sldId="310"/>
        </pc:sldMkLst>
        <pc:spChg chg="mod">
          <ac:chgData name="Victor Gaveby" userId="b72eb23c-59ca-47b0-a667-adc28391e699" providerId="ADAL" clId="{852F092F-645A-40F7-AEE4-8FC01F84C5E7}" dt="2024-02-15T21:15:26.621" v="178" actId="6549"/>
          <ac:spMkLst>
            <pc:docMk/>
            <pc:sldMk cId="4280447412" sldId="310"/>
            <ac:spMk id="4" creationId="{46B35970-86DF-4F11-9D76-FECED88366F0}"/>
          </ac:spMkLst>
        </pc:spChg>
        <pc:spChg chg="mod">
          <ac:chgData name="Victor Gaveby" userId="b72eb23c-59ca-47b0-a667-adc28391e699" providerId="ADAL" clId="{852F092F-645A-40F7-AEE4-8FC01F84C5E7}" dt="2024-02-15T21:14:41.226" v="167" actId="27636"/>
          <ac:spMkLst>
            <pc:docMk/>
            <pc:sldMk cId="4280447412" sldId="310"/>
            <ac:spMk id="5" creationId="{1A4C12C2-5182-41CE-A07D-11992CF629EA}"/>
          </ac:spMkLst>
        </pc:spChg>
      </pc:sldChg>
      <pc:sldChg chg="del">
        <pc:chgData name="Victor Gaveby" userId="b72eb23c-59ca-47b0-a667-adc28391e699" providerId="ADAL" clId="{852F092F-645A-40F7-AEE4-8FC01F84C5E7}" dt="2024-02-15T21:13:36.311" v="125" actId="2696"/>
        <pc:sldMkLst>
          <pc:docMk/>
          <pc:sldMk cId="11161639" sldId="311"/>
        </pc:sldMkLst>
      </pc:sldChg>
      <pc:sldChg chg="del">
        <pc:chgData name="Victor Gaveby" userId="b72eb23c-59ca-47b0-a667-adc28391e699" providerId="ADAL" clId="{852F092F-645A-40F7-AEE4-8FC01F84C5E7}" dt="2024-02-15T21:13:36.311" v="125" actId="2696"/>
        <pc:sldMkLst>
          <pc:docMk/>
          <pc:sldMk cId="2093000372" sldId="312"/>
        </pc:sldMkLst>
      </pc:sldChg>
      <pc:sldChg chg="del">
        <pc:chgData name="Victor Gaveby" userId="b72eb23c-59ca-47b0-a667-adc28391e699" providerId="ADAL" clId="{852F092F-645A-40F7-AEE4-8FC01F84C5E7}" dt="2024-02-15T21:13:36.311" v="125" actId="2696"/>
        <pc:sldMkLst>
          <pc:docMk/>
          <pc:sldMk cId="2963508969" sldId="313"/>
        </pc:sldMkLst>
      </pc:sldChg>
      <pc:sldChg chg="del">
        <pc:chgData name="Victor Gaveby" userId="b72eb23c-59ca-47b0-a667-adc28391e699" providerId="ADAL" clId="{852F092F-645A-40F7-AEE4-8FC01F84C5E7}" dt="2024-02-15T21:12:39.197" v="53" actId="2696"/>
        <pc:sldMkLst>
          <pc:docMk/>
          <pc:sldMk cId="3643532934" sldId="314"/>
        </pc:sldMkLst>
      </pc:sldChg>
      <pc:sldChg chg="addSp delSp modSp mod">
        <pc:chgData name="Victor Gaveby" userId="b72eb23c-59ca-47b0-a667-adc28391e699" providerId="ADAL" clId="{852F092F-645A-40F7-AEE4-8FC01F84C5E7}" dt="2024-02-15T21:13:28.462" v="124"/>
        <pc:sldMkLst>
          <pc:docMk/>
          <pc:sldMk cId="1616377839" sldId="315"/>
        </pc:sldMkLst>
        <pc:spChg chg="mod">
          <ac:chgData name="Victor Gaveby" userId="b72eb23c-59ca-47b0-a667-adc28391e699" providerId="ADAL" clId="{852F092F-645A-40F7-AEE4-8FC01F84C5E7}" dt="2024-02-15T21:13:11.316" v="113" actId="20577"/>
          <ac:spMkLst>
            <pc:docMk/>
            <pc:sldMk cId="1616377839" sldId="315"/>
            <ac:spMk id="7" creationId="{BBEEAEC0-9719-F15A-89BE-73BA64CABA8D}"/>
          </ac:spMkLst>
        </pc:spChg>
        <pc:spChg chg="mod">
          <ac:chgData name="Victor Gaveby" userId="b72eb23c-59ca-47b0-a667-adc28391e699" providerId="ADAL" clId="{852F092F-645A-40F7-AEE4-8FC01F84C5E7}" dt="2024-02-15T21:12:48.921" v="63" actId="20577"/>
          <ac:spMkLst>
            <pc:docMk/>
            <pc:sldMk cId="1616377839" sldId="315"/>
            <ac:spMk id="8" creationId="{00F87D10-CDE6-941C-5033-0CACCF04B572}"/>
          </ac:spMkLst>
        </pc:spChg>
        <pc:spChg chg="mod">
          <ac:chgData name="Victor Gaveby" userId="b72eb23c-59ca-47b0-a667-adc28391e699" providerId="ADAL" clId="{852F092F-645A-40F7-AEE4-8FC01F84C5E7}" dt="2024-02-15T21:13:23.077" v="121" actId="21"/>
          <ac:spMkLst>
            <pc:docMk/>
            <pc:sldMk cId="1616377839" sldId="315"/>
            <ac:spMk id="9" creationId="{94DC528C-3EEB-0F02-0938-E590CCFC28FB}"/>
          </ac:spMkLst>
        </pc:spChg>
        <pc:spChg chg="mod">
          <ac:chgData name="Victor Gaveby" userId="b72eb23c-59ca-47b0-a667-adc28391e699" providerId="ADAL" clId="{852F092F-645A-40F7-AEE4-8FC01F84C5E7}" dt="2024-02-15T21:12:53.846" v="74" actId="20577"/>
          <ac:spMkLst>
            <pc:docMk/>
            <pc:sldMk cId="1616377839" sldId="315"/>
            <ac:spMk id="10" creationId="{E16B10D3-4FC9-C7AF-5212-227C830A97B8}"/>
          </ac:spMkLst>
        </pc:spChg>
        <pc:spChg chg="mod">
          <ac:chgData name="Victor Gaveby" userId="b72eb23c-59ca-47b0-a667-adc28391e699" providerId="ADAL" clId="{852F092F-645A-40F7-AEE4-8FC01F84C5E7}" dt="2024-02-15T21:13:25.262" v="122"/>
          <ac:spMkLst>
            <pc:docMk/>
            <pc:sldMk cId="1616377839" sldId="315"/>
            <ac:spMk id="11" creationId="{16365BCA-31B8-F23B-0CF1-1D5A8F8C8A06}"/>
          </ac:spMkLst>
        </pc:spChg>
        <pc:spChg chg="mod">
          <ac:chgData name="Victor Gaveby" userId="b72eb23c-59ca-47b0-a667-adc28391e699" providerId="ADAL" clId="{852F092F-645A-40F7-AEE4-8FC01F84C5E7}" dt="2024-02-15T21:12:56.930" v="82" actId="20577"/>
          <ac:spMkLst>
            <pc:docMk/>
            <pc:sldMk cId="1616377839" sldId="315"/>
            <ac:spMk id="12" creationId="{7E9065F8-A52D-73F2-E944-A72F0217B0E5}"/>
          </ac:spMkLst>
        </pc:spChg>
        <pc:spChg chg="mod">
          <ac:chgData name="Victor Gaveby" userId="b72eb23c-59ca-47b0-a667-adc28391e699" providerId="ADAL" clId="{852F092F-645A-40F7-AEE4-8FC01F84C5E7}" dt="2024-02-15T21:13:26.973" v="123"/>
          <ac:spMkLst>
            <pc:docMk/>
            <pc:sldMk cId="1616377839" sldId="315"/>
            <ac:spMk id="13" creationId="{33A45C78-FD6E-AC0B-C193-FC2849E61B30}"/>
          </ac:spMkLst>
        </pc:spChg>
        <pc:spChg chg="mod">
          <ac:chgData name="Victor Gaveby" userId="b72eb23c-59ca-47b0-a667-adc28391e699" providerId="ADAL" clId="{852F092F-645A-40F7-AEE4-8FC01F84C5E7}" dt="2024-02-15T21:13:00.688" v="90" actId="20577"/>
          <ac:spMkLst>
            <pc:docMk/>
            <pc:sldMk cId="1616377839" sldId="315"/>
            <ac:spMk id="14" creationId="{E3CF611E-6AC1-376D-862D-9AF2E11808CB}"/>
          </ac:spMkLst>
        </pc:spChg>
        <pc:spChg chg="mod">
          <ac:chgData name="Victor Gaveby" userId="b72eb23c-59ca-47b0-a667-adc28391e699" providerId="ADAL" clId="{852F092F-645A-40F7-AEE4-8FC01F84C5E7}" dt="2024-02-15T21:13:28.462" v="124"/>
          <ac:spMkLst>
            <pc:docMk/>
            <pc:sldMk cId="1616377839" sldId="315"/>
            <ac:spMk id="15" creationId="{8727DDCB-3755-77D6-5A91-12E123ACF824}"/>
          </ac:spMkLst>
        </pc:spChg>
        <pc:spChg chg="add mod">
          <ac:chgData name="Victor Gaveby" userId="b72eb23c-59ca-47b0-a667-adc28391e699" providerId="ADAL" clId="{852F092F-645A-40F7-AEE4-8FC01F84C5E7}" dt="2024-02-15T21:13:02.386" v="91" actId="478"/>
          <ac:spMkLst>
            <pc:docMk/>
            <pc:sldMk cId="1616377839" sldId="315"/>
            <ac:spMk id="39" creationId="{7D57BA78-098A-2BA1-351B-BE76E29DDA7E}"/>
          </ac:spMkLst>
        </pc:spChg>
        <pc:spChg chg="add mod">
          <ac:chgData name="Victor Gaveby" userId="b72eb23c-59ca-47b0-a667-adc28391e699" providerId="ADAL" clId="{852F092F-645A-40F7-AEE4-8FC01F84C5E7}" dt="2024-02-15T21:13:02.986" v="92" actId="478"/>
          <ac:spMkLst>
            <pc:docMk/>
            <pc:sldMk cId="1616377839" sldId="315"/>
            <ac:spMk id="41" creationId="{0C9CF355-8C14-712B-E02E-5F82A15F564C}"/>
          </ac:spMkLst>
        </pc:spChg>
        <pc:spChg chg="add mod">
          <ac:chgData name="Victor Gaveby" userId="b72eb23c-59ca-47b0-a667-adc28391e699" providerId="ADAL" clId="{852F092F-645A-40F7-AEE4-8FC01F84C5E7}" dt="2024-02-15T21:13:03.410" v="93" actId="478"/>
          <ac:spMkLst>
            <pc:docMk/>
            <pc:sldMk cId="1616377839" sldId="315"/>
            <ac:spMk id="43" creationId="{8EDE3159-22DD-7A41-97F7-87526E6F9C31}"/>
          </ac:spMkLst>
        </pc:spChg>
        <pc:spChg chg="add mod">
          <ac:chgData name="Victor Gaveby" userId="b72eb23c-59ca-47b0-a667-adc28391e699" providerId="ADAL" clId="{852F092F-645A-40F7-AEE4-8FC01F84C5E7}" dt="2024-02-15T21:13:03.882" v="94" actId="478"/>
          <ac:spMkLst>
            <pc:docMk/>
            <pc:sldMk cId="1616377839" sldId="315"/>
            <ac:spMk id="45" creationId="{DA00A605-3640-6136-3167-5F9D0036E159}"/>
          </ac:spMkLst>
        </pc:spChg>
        <pc:picChg chg="del">
          <ac:chgData name="Victor Gaveby" userId="b72eb23c-59ca-47b0-a667-adc28391e699" providerId="ADAL" clId="{852F092F-645A-40F7-AEE4-8FC01F84C5E7}" dt="2024-02-15T21:13:03.882" v="94" actId="478"/>
          <ac:picMkLst>
            <pc:docMk/>
            <pc:sldMk cId="1616377839" sldId="315"/>
            <ac:picMk id="25" creationId="{F3636710-FDE8-07FA-625E-967EB5DCB149}"/>
          </ac:picMkLst>
        </pc:picChg>
        <pc:picChg chg="del">
          <ac:chgData name="Victor Gaveby" userId="b72eb23c-59ca-47b0-a667-adc28391e699" providerId="ADAL" clId="{852F092F-645A-40F7-AEE4-8FC01F84C5E7}" dt="2024-02-15T21:13:03.410" v="93" actId="478"/>
          <ac:picMkLst>
            <pc:docMk/>
            <pc:sldMk cId="1616377839" sldId="315"/>
            <ac:picMk id="27" creationId="{0190E847-5B0F-ADCE-D765-10FAF076F32F}"/>
          </ac:picMkLst>
        </pc:picChg>
        <pc:picChg chg="del">
          <ac:chgData name="Victor Gaveby" userId="b72eb23c-59ca-47b0-a667-adc28391e699" providerId="ADAL" clId="{852F092F-645A-40F7-AEE4-8FC01F84C5E7}" dt="2024-02-15T21:13:02.986" v="92" actId="478"/>
          <ac:picMkLst>
            <pc:docMk/>
            <pc:sldMk cId="1616377839" sldId="315"/>
            <ac:picMk id="29" creationId="{CAD49668-F567-48CC-42AC-180C0B4B601D}"/>
          </ac:picMkLst>
        </pc:picChg>
        <pc:picChg chg="del">
          <ac:chgData name="Victor Gaveby" userId="b72eb23c-59ca-47b0-a667-adc28391e699" providerId="ADAL" clId="{852F092F-645A-40F7-AEE4-8FC01F84C5E7}" dt="2024-02-15T21:13:02.386" v="91" actId="478"/>
          <ac:picMkLst>
            <pc:docMk/>
            <pc:sldMk cId="1616377839" sldId="315"/>
            <ac:picMk id="37" creationId="{41B9EDA3-24B3-CDE7-A492-0C8FB046148E}"/>
          </ac:picMkLst>
        </pc:picChg>
      </pc:sldChg>
      <pc:sldChg chg="del">
        <pc:chgData name="Victor Gaveby" userId="b72eb23c-59ca-47b0-a667-adc28391e699" providerId="ADAL" clId="{852F092F-645A-40F7-AEE4-8FC01F84C5E7}" dt="2024-02-15T21:13:36.311" v="125" actId="2696"/>
        <pc:sldMkLst>
          <pc:docMk/>
          <pc:sldMk cId="2673879914" sldId="316"/>
        </pc:sldMkLst>
      </pc:sldChg>
      <pc:sldChg chg="del">
        <pc:chgData name="Victor Gaveby" userId="b72eb23c-59ca-47b0-a667-adc28391e699" providerId="ADAL" clId="{852F092F-645A-40F7-AEE4-8FC01F84C5E7}" dt="2024-02-15T21:13:36.311" v="125" actId="2696"/>
        <pc:sldMkLst>
          <pc:docMk/>
          <pc:sldMk cId="1899180903" sldId="317"/>
        </pc:sldMkLst>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2_1">
  <dgm:title val=""/>
  <dgm:desc val=""/>
  <dgm:catLst>
    <dgm:cat type="accent2" pri="11100"/>
  </dgm:catLst>
  <dgm:styleLbl name="node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2">
        <a:shade val="80000"/>
      </a:schemeClr>
    </dgm:linClrLst>
    <dgm:effectClrLst/>
    <dgm:txLinClrLst/>
    <dgm:txFillClrLst/>
    <dgm:txEffectClrLst/>
  </dgm:styleLbl>
  <dgm:styleLbl name="node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f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align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b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dgm:txEffectClrLst/>
  </dgm:styleLbl>
  <dgm:styleLbl name="parChTrans2D2">
    <dgm:fillClrLst meth="repeat">
      <a:schemeClr val="accent2"/>
    </dgm:fillClrLst>
    <dgm:linClrLst meth="repeat">
      <a:schemeClr val="accent2"/>
    </dgm:linClrLst>
    <dgm:effectClrLst/>
    <dgm:txLinClrLst/>
    <dgm:txFillClrLst/>
    <dgm:txEffectClrLst/>
  </dgm:styleLbl>
  <dgm:styleLbl name="parChTrans2D3">
    <dgm:fillClrLst meth="repeat">
      <a:schemeClr val="accent2"/>
    </dgm:fillClrLst>
    <dgm:linClrLst meth="repeat">
      <a:schemeClr val="accent2"/>
    </dgm:linClrLst>
    <dgm:effectClrLst/>
    <dgm:txLinClrLst/>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con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align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trAlignAcc1">
    <dgm:fillClrLst meth="repeat">
      <a:schemeClr val="accent2">
        <a:alpha val="40000"/>
        <a:tint val="40000"/>
      </a:schemeClr>
    </dgm:fillClrLst>
    <dgm:linClrLst meth="repeat">
      <a:schemeClr val="accent2"/>
    </dgm:linClrLst>
    <dgm:effectClrLst/>
    <dgm:txLinClrLst/>
    <dgm:txFillClrLst meth="repeat">
      <a:schemeClr val="dk1"/>
    </dgm:txFillClrLst>
    <dgm:txEffectClrLst/>
  </dgm:styleLbl>
  <dgm:styleLbl name="b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fgAcc0">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2">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3">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4">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60C5714-0868-4287-90D8-28FB7BF6BD2C}" type="doc">
      <dgm:prSet loTypeId="urn:microsoft.com/office/officeart/2017/3/layout/DropPinTimeline#2" loCatId="other" qsTypeId="urn:microsoft.com/office/officeart/2005/8/quickstyle/simple1" qsCatId="simple" csTypeId="urn:microsoft.com/office/officeart/2005/8/colors/accent2_1" csCatId="accent2" phldr="1"/>
      <dgm:spPr/>
      <dgm:t>
        <a:bodyPr rtlCol="0"/>
        <a:lstStyle/>
        <a:p>
          <a:pPr rtl="0"/>
          <a:endParaRPr lang="en-GB"/>
        </a:p>
      </dgm:t>
    </dgm:pt>
    <dgm:pt modelId="{E40F4386-8831-418F-B705-2EF711FB0638}">
      <dgm:prSet phldrT="[Text]"/>
      <dgm:spPr/>
      <dgm:t>
        <a:bodyPr rtlCol="0"/>
        <a:lstStyle/>
        <a:p>
          <a:pPr rtl="0"/>
          <a:r>
            <a:rPr lang="en-GB" dirty="0">
              <a:solidFill>
                <a:srgbClr val="DBBD89"/>
              </a:solidFill>
            </a:rPr>
            <a:t>Title</a:t>
          </a:r>
        </a:p>
      </dgm:t>
    </dgm:pt>
    <dgm:pt modelId="{BA5DB78F-0BD1-45CF-9B96-46A70AB3D9A2}" type="parTrans" cxnId="{6DB8FFBA-487B-4E87-9D41-FD7AF2F69CF4}">
      <dgm:prSet/>
      <dgm:spPr/>
      <dgm:t>
        <a:bodyPr rtlCol="0"/>
        <a:lstStyle/>
        <a:p>
          <a:pPr rtl="0"/>
          <a:endParaRPr lang="en-GB"/>
        </a:p>
      </dgm:t>
    </dgm:pt>
    <dgm:pt modelId="{D0CAE994-5783-41EC-9711-4E1D519F3834}" type="sibTrans" cxnId="{6DB8FFBA-487B-4E87-9D41-FD7AF2F69CF4}">
      <dgm:prSet/>
      <dgm:spPr/>
      <dgm:t>
        <a:bodyPr rtlCol="0"/>
        <a:lstStyle/>
        <a:p>
          <a:pPr rtl="0"/>
          <a:endParaRPr lang="en-GB"/>
        </a:p>
      </dgm:t>
    </dgm:pt>
    <dgm:pt modelId="{9D775CEA-FB87-47C4-9A33-B679A4F91D5A}">
      <dgm:prSet phldrT="[Text]" custT="1"/>
      <dgm:spPr/>
      <dgm:t>
        <a:bodyPr rtlCol="0"/>
        <a:lstStyle/>
        <a:p>
          <a:pPr rtl="0"/>
          <a:r>
            <a:rPr lang="en-GB" sz="1400" b="0" i="0" u="none" dirty="0">
              <a:solidFill>
                <a:schemeClr val="bg1"/>
              </a:solidFill>
            </a:rPr>
            <a:t>To start a presentation, go to the Slide Show tab, and select From Beginning.</a:t>
          </a:r>
          <a:endParaRPr lang="en-GB" sz="1400" dirty="0">
            <a:solidFill>
              <a:schemeClr val="bg1"/>
            </a:solidFill>
          </a:endParaRPr>
        </a:p>
      </dgm:t>
    </dgm:pt>
    <dgm:pt modelId="{C3B4CFE3-1417-4427-AA54-FBDCAAFFE651}" type="parTrans" cxnId="{7FD8009C-0CEB-41DE-B0CC-709282B25D15}">
      <dgm:prSet/>
      <dgm:spPr/>
      <dgm:t>
        <a:bodyPr rtlCol="0"/>
        <a:lstStyle/>
        <a:p>
          <a:pPr rtl="0"/>
          <a:endParaRPr lang="en-GB"/>
        </a:p>
      </dgm:t>
    </dgm:pt>
    <dgm:pt modelId="{DCB568C9-3C02-42D5-BA11-189A5C3024AA}" type="sibTrans" cxnId="{7FD8009C-0CEB-41DE-B0CC-709282B25D15}">
      <dgm:prSet/>
      <dgm:spPr/>
      <dgm:t>
        <a:bodyPr rtlCol="0"/>
        <a:lstStyle/>
        <a:p>
          <a:pPr rtl="0"/>
          <a:endParaRPr lang="en-GB"/>
        </a:p>
      </dgm:t>
    </dgm:pt>
    <dgm:pt modelId="{216BC4CD-18EE-4F27-8680-F1299126CE77}">
      <dgm:prSet phldrT="[Text]"/>
      <dgm:spPr/>
      <dgm:t>
        <a:bodyPr rtlCol="0"/>
        <a:lstStyle/>
        <a:p>
          <a:pPr rtl="0"/>
          <a:r>
            <a:rPr lang="en-GB" dirty="0">
              <a:solidFill>
                <a:srgbClr val="DBBD89"/>
              </a:solidFill>
            </a:rPr>
            <a:t>Title</a:t>
          </a:r>
        </a:p>
      </dgm:t>
    </dgm:pt>
    <dgm:pt modelId="{9035202F-34B7-4FD2-ABEC-FBF9181D08E7}" type="parTrans" cxnId="{0A3B7C5F-7735-4608-8242-E6F73844D071}">
      <dgm:prSet/>
      <dgm:spPr/>
      <dgm:t>
        <a:bodyPr rtlCol="0"/>
        <a:lstStyle/>
        <a:p>
          <a:pPr rtl="0"/>
          <a:endParaRPr lang="en-GB"/>
        </a:p>
      </dgm:t>
    </dgm:pt>
    <dgm:pt modelId="{53BD166D-91E5-487C-BD55-AC4B1FA9AFAB}" type="sibTrans" cxnId="{0A3B7C5F-7735-4608-8242-E6F73844D071}">
      <dgm:prSet/>
      <dgm:spPr/>
      <dgm:t>
        <a:bodyPr rtlCol="0"/>
        <a:lstStyle/>
        <a:p>
          <a:pPr rtl="0"/>
          <a:endParaRPr lang="en-GB"/>
        </a:p>
      </dgm:t>
    </dgm:pt>
    <dgm:pt modelId="{C9D54AD6-2B46-4A5C-8B15-6EB605017506}">
      <dgm:prSet phldrT="[Text]" custT="1"/>
      <dgm:spPr/>
      <dgm:t>
        <a:bodyPr rtlCol="0"/>
        <a:lstStyle/>
        <a:p>
          <a:pPr rtl="0"/>
          <a:r>
            <a:rPr lang="en-GB" sz="1400" b="0" i="0" u="none" dirty="0">
              <a:solidFill>
                <a:schemeClr val="bg1"/>
              </a:solidFill>
            </a:rPr>
            <a:t>To start a presentation, go to the Slide Show tab, and select From Beginning.</a:t>
          </a:r>
          <a:endParaRPr lang="en-GB" sz="1400" dirty="0">
            <a:solidFill>
              <a:schemeClr val="bg1"/>
            </a:solidFill>
          </a:endParaRPr>
        </a:p>
      </dgm:t>
    </dgm:pt>
    <dgm:pt modelId="{F129E4C2-7904-46D3-A1B6-3961A818C015}" type="parTrans" cxnId="{792B05C2-5166-497A-B522-DD33ED15AE00}">
      <dgm:prSet/>
      <dgm:spPr/>
      <dgm:t>
        <a:bodyPr rtlCol="0"/>
        <a:lstStyle/>
        <a:p>
          <a:pPr rtl="0"/>
          <a:endParaRPr lang="en-GB"/>
        </a:p>
      </dgm:t>
    </dgm:pt>
    <dgm:pt modelId="{BF7E5694-37A7-4053-9E35-03119E673100}" type="sibTrans" cxnId="{792B05C2-5166-497A-B522-DD33ED15AE00}">
      <dgm:prSet/>
      <dgm:spPr/>
      <dgm:t>
        <a:bodyPr rtlCol="0"/>
        <a:lstStyle/>
        <a:p>
          <a:pPr rtl="0"/>
          <a:endParaRPr lang="en-GB"/>
        </a:p>
      </dgm:t>
    </dgm:pt>
    <dgm:pt modelId="{93FF5F9D-AAFA-4950-8546-6AECA4470D48}">
      <dgm:prSet phldrT="[Text]"/>
      <dgm:spPr/>
      <dgm:t>
        <a:bodyPr rtlCol="0"/>
        <a:lstStyle/>
        <a:p>
          <a:pPr rtl="0"/>
          <a:r>
            <a:rPr lang="en-GB" dirty="0">
              <a:solidFill>
                <a:srgbClr val="DBBD89"/>
              </a:solidFill>
            </a:rPr>
            <a:t>Title</a:t>
          </a:r>
        </a:p>
      </dgm:t>
    </dgm:pt>
    <dgm:pt modelId="{3D298734-E7B7-4677-BE81-F586C8D97438}" type="parTrans" cxnId="{06A2C4EF-834F-43FD-B45A-1554E6A68EBB}">
      <dgm:prSet/>
      <dgm:spPr/>
      <dgm:t>
        <a:bodyPr rtlCol="0"/>
        <a:lstStyle/>
        <a:p>
          <a:pPr rtl="0"/>
          <a:endParaRPr lang="en-GB"/>
        </a:p>
      </dgm:t>
    </dgm:pt>
    <dgm:pt modelId="{38F0A00F-2CCF-46E9-AA53-7C6F7D500B84}" type="sibTrans" cxnId="{06A2C4EF-834F-43FD-B45A-1554E6A68EBB}">
      <dgm:prSet/>
      <dgm:spPr/>
      <dgm:t>
        <a:bodyPr rtlCol="0"/>
        <a:lstStyle/>
        <a:p>
          <a:pPr rtl="0"/>
          <a:endParaRPr lang="en-GB"/>
        </a:p>
      </dgm:t>
    </dgm:pt>
    <dgm:pt modelId="{7C246739-132B-41AD-8DFA-A108B89D138D}">
      <dgm:prSet phldrT="[Text]" custT="1"/>
      <dgm:spPr/>
      <dgm:t>
        <a:bodyPr rtlCol="0"/>
        <a:lstStyle/>
        <a:p>
          <a:pPr rtl="0"/>
          <a:r>
            <a:rPr lang="en-GB" sz="1400" b="0" i="0" u="none" dirty="0">
              <a:solidFill>
                <a:schemeClr val="bg1"/>
              </a:solidFill>
            </a:rPr>
            <a:t>During your presentation, the speaker notes are visible on your monitor, but aren't visible to the audience. </a:t>
          </a:r>
          <a:endParaRPr lang="en-GB" sz="1400" dirty="0">
            <a:solidFill>
              <a:schemeClr val="bg1"/>
            </a:solidFill>
          </a:endParaRPr>
        </a:p>
      </dgm:t>
    </dgm:pt>
    <dgm:pt modelId="{6DC6AB27-331E-4C02-81E1-D2DC0951F94A}" type="parTrans" cxnId="{21F68C21-0932-40ED-B3AD-15446DF383C2}">
      <dgm:prSet/>
      <dgm:spPr/>
      <dgm:t>
        <a:bodyPr rtlCol="0"/>
        <a:lstStyle/>
        <a:p>
          <a:pPr rtl="0"/>
          <a:endParaRPr lang="en-GB"/>
        </a:p>
      </dgm:t>
    </dgm:pt>
    <dgm:pt modelId="{ABE6CE27-78DF-4DFE-AE98-C519395C0138}" type="sibTrans" cxnId="{21F68C21-0932-40ED-B3AD-15446DF383C2}">
      <dgm:prSet/>
      <dgm:spPr/>
      <dgm:t>
        <a:bodyPr rtlCol="0"/>
        <a:lstStyle/>
        <a:p>
          <a:pPr rtl="0"/>
          <a:endParaRPr lang="en-GB"/>
        </a:p>
      </dgm:t>
    </dgm:pt>
    <dgm:pt modelId="{57D926EE-FF1C-4F8E-BE58-791552003389}">
      <dgm:prSet phldrT="[Text]"/>
      <dgm:spPr/>
      <dgm:t>
        <a:bodyPr rtlCol="0"/>
        <a:lstStyle/>
        <a:p>
          <a:pPr rtl="0"/>
          <a:r>
            <a:rPr lang="en-GB" dirty="0">
              <a:solidFill>
                <a:srgbClr val="DBBD89"/>
              </a:solidFill>
            </a:rPr>
            <a:t>Title</a:t>
          </a:r>
        </a:p>
      </dgm:t>
    </dgm:pt>
    <dgm:pt modelId="{73E44EEA-ED9D-47FC-9428-986D0A1FC4C0}" type="parTrans" cxnId="{369994A5-D668-4BAA-BAE5-4659A47CAE31}">
      <dgm:prSet/>
      <dgm:spPr/>
      <dgm:t>
        <a:bodyPr rtlCol="0"/>
        <a:lstStyle/>
        <a:p>
          <a:pPr rtl="0"/>
          <a:endParaRPr lang="en-GB"/>
        </a:p>
      </dgm:t>
    </dgm:pt>
    <dgm:pt modelId="{A8CFE573-C424-4A7A-A6DC-2CAFAF6BE4BE}" type="sibTrans" cxnId="{369994A5-D668-4BAA-BAE5-4659A47CAE31}">
      <dgm:prSet/>
      <dgm:spPr/>
      <dgm:t>
        <a:bodyPr rtlCol="0"/>
        <a:lstStyle/>
        <a:p>
          <a:pPr rtl="0"/>
          <a:endParaRPr lang="en-GB"/>
        </a:p>
      </dgm:t>
    </dgm:pt>
    <dgm:pt modelId="{C29A2877-D327-472A-B8DE-A9582740D1C4}">
      <dgm:prSet phldrT="[Text]"/>
      <dgm:spPr/>
      <dgm:t>
        <a:bodyPr rtlCol="0"/>
        <a:lstStyle/>
        <a:p>
          <a:pPr rtl="0"/>
          <a:r>
            <a:rPr lang="en-GB" dirty="0">
              <a:solidFill>
                <a:srgbClr val="DBBD89"/>
              </a:solidFill>
            </a:rPr>
            <a:t>Title</a:t>
          </a:r>
        </a:p>
      </dgm:t>
    </dgm:pt>
    <dgm:pt modelId="{ACB8F89D-E3F0-46D6-9FE2-0E08ED03F108}" type="parTrans" cxnId="{E06C2FA0-97C9-4115-8036-5641738523F0}">
      <dgm:prSet/>
      <dgm:spPr/>
      <dgm:t>
        <a:bodyPr rtlCol="0"/>
        <a:lstStyle/>
        <a:p>
          <a:pPr rtl="0"/>
          <a:endParaRPr lang="en-GB"/>
        </a:p>
      </dgm:t>
    </dgm:pt>
    <dgm:pt modelId="{4C9B2A60-E155-4BBB-A3EE-15AEEAA6D5C7}" type="sibTrans" cxnId="{E06C2FA0-97C9-4115-8036-5641738523F0}">
      <dgm:prSet/>
      <dgm:spPr/>
      <dgm:t>
        <a:bodyPr rtlCol="0"/>
        <a:lstStyle/>
        <a:p>
          <a:pPr rtl="0"/>
          <a:endParaRPr lang="en-GB"/>
        </a:p>
      </dgm:t>
    </dgm:pt>
    <dgm:pt modelId="{04956CC5-BC9D-4B6B-9065-8589629A4900}">
      <dgm:prSet phldrT="[Text]" custT="1"/>
      <dgm:spPr/>
      <dgm:t>
        <a:bodyPr rtlCol="0"/>
        <a:lstStyle/>
        <a:p>
          <a:pPr rtl="0"/>
          <a:r>
            <a:rPr lang="en-GB" sz="1400" b="0" i="0" u="none" dirty="0">
              <a:solidFill>
                <a:schemeClr val="bg1"/>
              </a:solidFill>
            </a:rPr>
            <a:t>The Notes pane is a box that appears below each slide. Tap it to add notes. </a:t>
          </a:r>
          <a:endParaRPr lang="en-GB" sz="1400" dirty="0">
            <a:solidFill>
              <a:schemeClr val="bg1"/>
            </a:solidFill>
          </a:endParaRPr>
        </a:p>
      </dgm:t>
    </dgm:pt>
    <dgm:pt modelId="{EF3CCB5D-2D2B-414F-9C3E-2A98641DE75C}" type="parTrans" cxnId="{BE51D2B2-029C-4554-8705-90B588CC81C4}">
      <dgm:prSet/>
      <dgm:spPr/>
      <dgm:t>
        <a:bodyPr rtlCol="0"/>
        <a:lstStyle/>
        <a:p>
          <a:pPr rtl="0"/>
          <a:endParaRPr lang="en-GB"/>
        </a:p>
      </dgm:t>
    </dgm:pt>
    <dgm:pt modelId="{4A8BA95F-C155-4C29-BC73-64B882D2BD09}" type="sibTrans" cxnId="{BE51D2B2-029C-4554-8705-90B588CC81C4}">
      <dgm:prSet/>
      <dgm:spPr/>
      <dgm:t>
        <a:bodyPr rtlCol="0"/>
        <a:lstStyle/>
        <a:p>
          <a:pPr rtl="0"/>
          <a:endParaRPr lang="en-GB"/>
        </a:p>
      </dgm:t>
    </dgm:pt>
    <dgm:pt modelId="{25D1910D-4E8B-4393-8125-38DEB2A68B1E}">
      <dgm:prSet phldrT="[Text]" custT="1"/>
      <dgm:spPr/>
      <dgm:t>
        <a:bodyPr rtlCol="0"/>
        <a:lstStyle/>
        <a:p>
          <a:pPr rtl="0"/>
          <a:r>
            <a:rPr lang="en-GB" sz="1400" b="0" i="0" u="none" dirty="0">
              <a:solidFill>
                <a:schemeClr val="bg1"/>
              </a:solidFill>
            </a:rPr>
            <a:t>If you can’t see the Notes pane or it is completely minimised, click Notes on the task bar across the bottom of the PowerPoint window.</a:t>
          </a:r>
          <a:endParaRPr lang="en-GB" sz="1500" dirty="0">
            <a:solidFill>
              <a:schemeClr val="bg1"/>
            </a:solidFill>
          </a:endParaRPr>
        </a:p>
      </dgm:t>
    </dgm:pt>
    <dgm:pt modelId="{71FC1CD1-8933-446D-A410-F2E5ECFCDCD4}" type="parTrans" cxnId="{D76B7430-3357-4174-8439-41EDA872EF5F}">
      <dgm:prSet/>
      <dgm:spPr/>
      <dgm:t>
        <a:bodyPr rtlCol="0"/>
        <a:lstStyle/>
        <a:p>
          <a:pPr rtl="0"/>
          <a:endParaRPr lang="en-GB"/>
        </a:p>
      </dgm:t>
    </dgm:pt>
    <dgm:pt modelId="{FD38C820-2D77-442C-81A5-3C5E08D280FF}" type="sibTrans" cxnId="{D76B7430-3357-4174-8439-41EDA872EF5F}">
      <dgm:prSet/>
      <dgm:spPr/>
      <dgm:t>
        <a:bodyPr rtlCol="0"/>
        <a:lstStyle/>
        <a:p>
          <a:pPr rtl="0"/>
          <a:endParaRPr lang="en-GB"/>
        </a:p>
      </dgm:t>
    </dgm:pt>
    <dgm:pt modelId="{407671DE-689A-4402-8922-08873E63480D}" type="pres">
      <dgm:prSet presAssocID="{160C5714-0868-4287-90D8-28FB7BF6BD2C}" presName="root" presStyleCnt="0">
        <dgm:presLayoutVars>
          <dgm:chMax/>
          <dgm:chPref/>
          <dgm:dir/>
          <dgm:animLvl val="lvl"/>
        </dgm:presLayoutVars>
      </dgm:prSet>
      <dgm:spPr/>
    </dgm:pt>
    <dgm:pt modelId="{1E8C53CE-312B-400D-8E6A-4635CB4CE270}" type="pres">
      <dgm:prSet presAssocID="{160C5714-0868-4287-90D8-28FB7BF6BD2C}" presName="divider" presStyleLbl="fgAcc1" presStyleIdx="0" presStyleCnt="6"/>
      <dgm:spPr>
        <a:solidFill>
          <a:schemeClr val="accent2">
            <a:alpha val="90000"/>
            <a:tint val="40000"/>
            <a:hueOff val="0"/>
            <a:satOff val="0"/>
            <a:lumOff val="0"/>
            <a:alphaOff val="0"/>
          </a:schemeClr>
        </a:solidFill>
        <a:ln w="12700" cap="flat" cmpd="sng" algn="ctr">
          <a:solidFill>
            <a:schemeClr val="accent2">
              <a:hueOff val="0"/>
              <a:satOff val="0"/>
              <a:lumOff val="0"/>
              <a:alphaOff val="0"/>
            </a:schemeClr>
          </a:solidFill>
          <a:prstDash val="solid"/>
          <a:miter lim="800000"/>
          <a:tailEnd type="triangle" w="lg" len="lg"/>
        </a:ln>
        <a:effectLst/>
      </dgm:spPr>
    </dgm:pt>
    <dgm:pt modelId="{46D0A0B6-99C1-4C93-9D07-D394FCD06FBC}" type="pres">
      <dgm:prSet presAssocID="{160C5714-0868-4287-90D8-28FB7BF6BD2C}" presName="nodes" presStyleCnt="0">
        <dgm:presLayoutVars>
          <dgm:chMax/>
          <dgm:chPref/>
          <dgm:animLvl val="lvl"/>
        </dgm:presLayoutVars>
      </dgm:prSet>
      <dgm:spPr/>
    </dgm:pt>
    <dgm:pt modelId="{54FA9F05-68DF-4858-B50D-DCEC408D98A0}" type="pres">
      <dgm:prSet presAssocID="{E40F4386-8831-418F-B705-2EF711FB0638}" presName="composite" presStyleCnt="0"/>
      <dgm:spPr/>
    </dgm:pt>
    <dgm:pt modelId="{CDDE1E5C-76D1-411D-97D4-8F1977E9842D}" type="pres">
      <dgm:prSet presAssocID="{E40F4386-8831-418F-B705-2EF711FB0638}" presName="ConnectorPoint" presStyleLbl="lnNode1" presStyleIdx="0" presStyleCnt="5"/>
      <dgm:spPr/>
    </dgm:pt>
    <dgm:pt modelId="{A3C084F2-0093-4679-BE5F-A72847C99793}" type="pres">
      <dgm:prSet presAssocID="{E40F4386-8831-418F-B705-2EF711FB0638}" presName="DropPinPlaceHolder" presStyleCnt="0"/>
      <dgm:spPr/>
    </dgm:pt>
    <dgm:pt modelId="{0A69E26B-610A-460B-8DC9-F49A37B64039}" type="pres">
      <dgm:prSet presAssocID="{E40F4386-8831-418F-B705-2EF711FB0638}" presName="DropPin" presStyleLbl="alignNode1" presStyleIdx="0" presStyleCnt="5" custLinFactNeighborY="-3516"/>
      <dgm:spPr/>
    </dgm:pt>
    <dgm:pt modelId="{0D47F3AA-634C-409F-BD69-E4BACD9CCCFA}" type="pres">
      <dgm:prSet presAssocID="{E40F4386-8831-418F-B705-2EF711FB0638}" presName="Ellipse" presStyleLbl="fgAcc1" presStyleIdx="1" presStyleCnt="6"/>
      <dgm:spPr>
        <a:solidFill>
          <a:schemeClr val="accent2">
            <a:alpha val="90000"/>
            <a:tint val="40000"/>
            <a:hueOff val="0"/>
            <a:satOff val="0"/>
            <a:lumOff val="0"/>
            <a:alphaOff val="0"/>
          </a:schemeClr>
        </a:solidFill>
        <a:ln w="12700" cap="flat" cmpd="sng" algn="ctr">
          <a:noFill/>
          <a:prstDash val="solid"/>
          <a:miter lim="800000"/>
        </a:ln>
        <a:effectLst/>
      </dgm:spPr>
    </dgm:pt>
    <dgm:pt modelId="{A292B0A5-8BE5-4E84-8618-26EA28CFF4A3}" type="pres">
      <dgm:prSet presAssocID="{E40F4386-8831-418F-B705-2EF711FB0638}" presName="L2TextContainer" presStyleLbl="revTx" presStyleIdx="0" presStyleCnt="10">
        <dgm:presLayoutVars>
          <dgm:bulletEnabled val="1"/>
        </dgm:presLayoutVars>
      </dgm:prSet>
      <dgm:spPr/>
    </dgm:pt>
    <dgm:pt modelId="{AA393DB5-4DAB-4AB9-875A-4BE9E87DA2BF}" type="pres">
      <dgm:prSet presAssocID="{E40F4386-8831-418F-B705-2EF711FB0638}" presName="L1TextContainer" presStyleLbl="revTx" presStyleIdx="1" presStyleCnt="10">
        <dgm:presLayoutVars>
          <dgm:chMax val="1"/>
          <dgm:chPref val="1"/>
          <dgm:bulletEnabled val="1"/>
        </dgm:presLayoutVars>
      </dgm:prSet>
      <dgm:spPr/>
    </dgm:pt>
    <dgm:pt modelId="{D10F2BCE-B77B-4F05-95FD-A65109E5DEA0}" type="pres">
      <dgm:prSet presAssocID="{E40F4386-8831-418F-B705-2EF711FB0638}" presName="ConnectLine" presStyleLbl="sibTrans1D1" presStyleIdx="0" presStyleCnt="5"/>
      <dgm:spPr>
        <a:noFill/>
        <a:ln w="9525" cap="flat" cmpd="sng" algn="ctr">
          <a:solidFill>
            <a:schemeClr val="accent2">
              <a:lumMod val="50000"/>
            </a:schemeClr>
          </a:solidFill>
          <a:prstDash val="dash"/>
          <a:miter lim="800000"/>
        </a:ln>
        <a:effectLst/>
      </dgm:spPr>
    </dgm:pt>
    <dgm:pt modelId="{7842451D-72E5-4EF0-B35E-DA20F99FD31B}" type="pres">
      <dgm:prSet presAssocID="{E40F4386-8831-418F-B705-2EF711FB0638}" presName="EmptyPlaceHolder" presStyleCnt="0"/>
      <dgm:spPr/>
    </dgm:pt>
    <dgm:pt modelId="{B17D2C92-48C0-4F3D-88BD-E2B451D76F57}" type="pres">
      <dgm:prSet presAssocID="{D0CAE994-5783-41EC-9711-4E1D519F3834}" presName="spaceBetweenRectangles" presStyleCnt="0"/>
      <dgm:spPr/>
    </dgm:pt>
    <dgm:pt modelId="{FBE92DF5-B8E0-497C-B190-87AC73E45970}" type="pres">
      <dgm:prSet presAssocID="{216BC4CD-18EE-4F27-8680-F1299126CE77}" presName="composite" presStyleCnt="0"/>
      <dgm:spPr/>
    </dgm:pt>
    <dgm:pt modelId="{94B71067-EBEC-4112-A9D1-8B8A7A437FC8}" type="pres">
      <dgm:prSet presAssocID="{216BC4CD-18EE-4F27-8680-F1299126CE77}" presName="ConnectorPoint" presStyleLbl="lnNode1" presStyleIdx="1" presStyleCnt="5"/>
      <dgm:spPr/>
    </dgm:pt>
    <dgm:pt modelId="{7514FAA3-F485-4827-B6A2-FC89911A0BB4}" type="pres">
      <dgm:prSet presAssocID="{216BC4CD-18EE-4F27-8680-F1299126CE77}" presName="DropPinPlaceHolder" presStyleCnt="0"/>
      <dgm:spPr/>
    </dgm:pt>
    <dgm:pt modelId="{11AAD205-8152-4363-B661-3C3A26A103FF}" type="pres">
      <dgm:prSet presAssocID="{216BC4CD-18EE-4F27-8680-F1299126CE77}" presName="DropPin" presStyleLbl="alignNode1" presStyleIdx="1" presStyleCnt="5" custLinFactNeighborY="3516"/>
      <dgm:spPr/>
    </dgm:pt>
    <dgm:pt modelId="{2E4364CD-3B8A-4A42-AB11-744F4277900A}" type="pres">
      <dgm:prSet presAssocID="{216BC4CD-18EE-4F27-8680-F1299126CE77}" presName="Ellipse" presStyleLbl="fgAcc1" presStyleIdx="2" presStyleCnt="6"/>
      <dgm:spPr>
        <a:solidFill>
          <a:schemeClr val="accent2">
            <a:alpha val="90000"/>
            <a:tint val="40000"/>
            <a:hueOff val="0"/>
            <a:satOff val="0"/>
            <a:lumOff val="0"/>
            <a:alphaOff val="0"/>
          </a:schemeClr>
        </a:solidFill>
        <a:ln w="12700" cap="flat" cmpd="sng" algn="ctr">
          <a:noFill/>
          <a:prstDash val="solid"/>
          <a:miter lim="800000"/>
        </a:ln>
        <a:effectLst/>
      </dgm:spPr>
    </dgm:pt>
    <dgm:pt modelId="{07310A89-F151-435B-963F-FD9908E8C694}" type="pres">
      <dgm:prSet presAssocID="{216BC4CD-18EE-4F27-8680-F1299126CE77}" presName="L2TextContainer" presStyleLbl="revTx" presStyleIdx="2" presStyleCnt="10">
        <dgm:presLayoutVars>
          <dgm:bulletEnabled val="1"/>
        </dgm:presLayoutVars>
      </dgm:prSet>
      <dgm:spPr/>
    </dgm:pt>
    <dgm:pt modelId="{6386BA6E-453A-41E1-ADAD-7626B92BD1BF}" type="pres">
      <dgm:prSet presAssocID="{216BC4CD-18EE-4F27-8680-F1299126CE77}" presName="L1TextContainer" presStyleLbl="revTx" presStyleIdx="3" presStyleCnt="10">
        <dgm:presLayoutVars>
          <dgm:chMax val="1"/>
          <dgm:chPref val="1"/>
          <dgm:bulletEnabled val="1"/>
        </dgm:presLayoutVars>
      </dgm:prSet>
      <dgm:spPr/>
    </dgm:pt>
    <dgm:pt modelId="{DB95D829-80DF-4ADA-B04C-CE92ADFB6606}" type="pres">
      <dgm:prSet presAssocID="{216BC4CD-18EE-4F27-8680-F1299126CE77}" presName="ConnectLine" presStyleLbl="sibTrans1D1" presStyleIdx="1" presStyleCnt="5"/>
      <dgm:spPr>
        <a:noFill/>
        <a:ln w="9525" cap="flat" cmpd="sng" algn="ctr">
          <a:solidFill>
            <a:schemeClr val="accent2">
              <a:lumMod val="50000"/>
            </a:schemeClr>
          </a:solidFill>
          <a:prstDash val="dash"/>
          <a:miter lim="800000"/>
        </a:ln>
        <a:effectLst/>
      </dgm:spPr>
    </dgm:pt>
    <dgm:pt modelId="{CDFB6879-D0D6-43FC-BC0B-D27687D992EB}" type="pres">
      <dgm:prSet presAssocID="{216BC4CD-18EE-4F27-8680-F1299126CE77}" presName="EmptyPlaceHolder" presStyleCnt="0"/>
      <dgm:spPr/>
    </dgm:pt>
    <dgm:pt modelId="{73F94D99-690C-4CBF-869A-EF5DD70CF6B4}" type="pres">
      <dgm:prSet presAssocID="{53BD166D-91E5-487C-BD55-AC4B1FA9AFAB}" presName="spaceBetweenRectangles" presStyleCnt="0"/>
      <dgm:spPr/>
    </dgm:pt>
    <dgm:pt modelId="{CEDC3BDA-322C-4005-A3A5-77E148865242}" type="pres">
      <dgm:prSet presAssocID="{93FF5F9D-AAFA-4950-8546-6AECA4470D48}" presName="composite" presStyleCnt="0"/>
      <dgm:spPr/>
    </dgm:pt>
    <dgm:pt modelId="{83D4573F-3CB1-4541-8BEE-E8224A8ED015}" type="pres">
      <dgm:prSet presAssocID="{93FF5F9D-AAFA-4950-8546-6AECA4470D48}" presName="ConnectorPoint" presStyleLbl="lnNode1" presStyleIdx="2" presStyleCnt="5"/>
      <dgm:spPr/>
    </dgm:pt>
    <dgm:pt modelId="{192BBF61-2B64-4E18-92EE-EF8B6030201C}" type="pres">
      <dgm:prSet presAssocID="{93FF5F9D-AAFA-4950-8546-6AECA4470D48}" presName="DropPinPlaceHolder" presStyleCnt="0"/>
      <dgm:spPr/>
    </dgm:pt>
    <dgm:pt modelId="{63CCDBCC-C40A-41AF-BB40-B20A9AB919D8}" type="pres">
      <dgm:prSet presAssocID="{93FF5F9D-AAFA-4950-8546-6AECA4470D48}" presName="DropPin" presStyleLbl="alignNode1" presStyleIdx="2" presStyleCnt="5" custLinFactNeighborY="-3516"/>
      <dgm:spPr/>
    </dgm:pt>
    <dgm:pt modelId="{C25D9000-2762-4B6C-BFD6-7B6C2D0122B9}" type="pres">
      <dgm:prSet presAssocID="{93FF5F9D-AAFA-4950-8546-6AECA4470D48}" presName="Ellipse" presStyleLbl="fgAcc1" presStyleIdx="3" presStyleCnt="6"/>
      <dgm:spPr>
        <a:solidFill>
          <a:schemeClr val="accent2">
            <a:alpha val="90000"/>
            <a:tint val="40000"/>
            <a:hueOff val="0"/>
            <a:satOff val="0"/>
            <a:lumOff val="0"/>
            <a:alphaOff val="0"/>
          </a:schemeClr>
        </a:solidFill>
        <a:ln w="12700" cap="flat" cmpd="sng" algn="ctr">
          <a:noFill/>
          <a:prstDash val="solid"/>
          <a:miter lim="800000"/>
        </a:ln>
        <a:effectLst/>
      </dgm:spPr>
    </dgm:pt>
    <dgm:pt modelId="{C08C98A3-4322-425C-8260-4319044AFBF1}" type="pres">
      <dgm:prSet presAssocID="{93FF5F9D-AAFA-4950-8546-6AECA4470D48}" presName="L2TextContainer" presStyleLbl="revTx" presStyleIdx="4" presStyleCnt="10">
        <dgm:presLayoutVars>
          <dgm:bulletEnabled val="1"/>
        </dgm:presLayoutVars>
      </dgm:prSet>
      <dgm:spPr/>
    </dgm:pt>
    <dgm:pt modelId="{52F3B4A2-8EDD-4B40-B5F3-A1CECB56D29F}" type="pres">
      <dgm:prSet presAssocID="{93FF5F9D-AAFA-4950-8546-6AECA4470D48}" presName="L1TextContainer" presStyleLbl="revTx" presStyleIdx="5" presStyleCnt="10">
        <dgm:presLayoutVars>
          <dgm:chMax val="1"/>
          <dgm:chPref val="1"/>
          <dgm:bulletEnabled val="1"/>
        </dgm:presLayoutVars>
      </dgm:prSet>
      <dgm:spPr/>
    </dgm:pt>
    <dgm:pt modelId="{4A2B3FB7-F9B6-43D5-A931-C70A3750EA87}" type="pres">
      <dgm:prSet presAssocID="{93FF5F9D-AAFA-4950-8546-6AECA4470D48}" presName="ConnectLine" presStyleLbl="sibTrans1D1" presStyleIdx="2" presStyleCnt="5"/>
      <dgm:spPr>
        <a:noFill/>
        <a:ln w="9525" cap="flat" cmpd="sng" algn="ctr">
          <a:solidFill>
            <a:schemeClr val="accent2">
              <a:lumMod val="50000"/>
            </a:schemeClr>
          </a:solidFill>
          <a:prstDash val="dash"/>
          <a:miter lim="800000"/>
        </a:ln>
        <a:effectLst/>
      </dgm:spPr>
    </dgm:pt>
    <dgm:pt modelId="{BA1A1A8C-A776-4D01-B097-263B42C05CD4}" type="pres">
      <dgm:prSet presAssocID="{93FF5F9D-AAFA-4950-8546-6AECA4470D48}" presName="EmptyPlaceHolder" presStyleCnt="0"/>
      <dgm:spPr/>
    </dgm:pt>
    <dgm:pt modelId="{06E0E481-BB98-4161-9BDE-A1547F63DD20}" type="pres">
      <dgm:prSet presAssocID="{38F0A00F-2CCF-46E9-AA53-7C6F7D500B84}" presName="spaceBetweenRectangles" presStyleCnt="0"/>
      <dgm:spPr/>
    </dgm:pt>
    <dgm:pt modelId="{FB2E9D8E-3404-4E79-B215-9DBE16583FBD}" type="pres">
      <dgm:prSet presAssocID="{57D926EE-FF1C-4F8E-BE58-791552003389}" presName="composite" presStyleCnt="0"/>
      <dgm:spPr/>
    </dgm:pt>
    <dgm:pt modelId="{A4A288FA-2972-4660-B846-F0F60F21A8F3}" type="pres">
      <dgm:prSet presAssocID="{57D926EE-FF1C-4F8E-BE58-791552003389}" presName="ConnectorPoint" presStyleLbl="lnNode1" presStyleIdx="3" presStyleCnt="5"/>
      <dgm:spPr/>
    </dgm:pt>
    <dgm:pt modelId="{B00C1F6C-3838-4D06-B744-0D84C6431A13}" type="pres">
      <dgm:prSet presAssocID="{57D926EE-FF1C-4F8E-BE58-791552003389}" presName="DropPinPlaceHolder" presStyleCnt="0"/>
      <dgm:spPr/>
    </dgm:pt>
    <dgm:pt modelId="{4C5813BC-956A-4F8C-B1AA-086730732ACF}" type="pres">
      <dgm:prSet presAssocID="{57D926EE-FF1C-4F8E-BE58-791552003389}" presName="DropPin" presStyleLbl="alignNode1" presStyleIdx="3" presStyleCnt="5" custLinFactNeighborY="3516"/>
      <dgm:spPr/>
    </dgm:pt>
    <dgm:pt modelId="{30745FD9-45E6-4F2F-952E-B76E1E38EA48}" type="pres">
      <dgm:prSet presAssocID="{57D926EE-FF1C-4F8E-BE58-791552003389}" presName="Ellipse" presStyleLbl="fgAcc1" presStyleIdx="4" presStyleCnt="6"/>
      <dgm:spPr>
        <a:solidFill>
          <a:schemeClr val="accent2">
            <a:alpha val="90000"/>
            <a:tint val="40000"/>
            <a:hueOff val="0"/>
            <a:satOff val="0"/>
            <a:lumOff val="0"/>
            <a:alphaOff val="0"/>
          </a:schemeClr>
        </a:solidFill>
        <a:ln w="12700" cap="flat" cmpd="sng" algn="ctr">
          <a:noFill/>
          <a:prstDash val="solid"/>
          <a:miter lim="800000"/>
        </a:ln>
        <a:effectLst/>
      </dgm:spPr>
    </dgm:pt>
    <dgm:pt modelId="{FA75F9D6-BA19-40B6-8EBB-F8B5A1A5DB04}" type="pres">
      <dgm:prSet presAssocID="{57D926EE-FF1C-4F8E-BE58-791552003389}" presName="L2TextContainer" presStyleLbl="revTx" presStyleIdx="6" presStyleCnt="10">
        <dgm:presLayoutVars>
          <dgm:bulletEnabled val="1"/>
        </dgm:presLayoutVars>
      </dgm:prSet>
      <dgm:spPr/>
    </dgm:pt>
    <dgm:pt modelId="{7759EFD6-8D9B-407B-BFD2-E887C01621A3}" type="pres">
      <dgm:prSet presAssocID="{57D926EE-FF1C-4F8E-BE58-791552003389}" presName="L1TextContainer" presStyleLbl="revTx" presStyleIdx="7" presStyleCnt="10">
        <dgm:presLayoutVars>
          <dgm:chMax val="1"/>
          <dgm:chPref val="1"/>
          <dgm:bulletEnabled val="1"/>
        </dgm:presLayoutVars>
      </dgm:prSet>
      <dgm:spPr/>
    </dgm:pt>
    <dgm:pt modelId="{87D01122-9189-4BBF-B5EB-8A13E8CADCB7}" type="pres">
      <dgm:prSet presAssocID="{57D926EE-FF1C-4F8E-BE58-791552003389}" presName="ConnectLine" presStyleLbl="sibTrans1D1" presStyleIdx="3" presStyleCnt="5"/>
      <dgm:spPr>
        <a:noFill/>
        <a:ln w="9525" cap="flat" cmpd="sng" algn="ctr">
          <a:solidFill>
            <a:schemeClr val="accent2">
              <a:lumMod val="50000"/>
            </a:schemeClr>
          </a:solidFill>
          <a:prstDash val="dash"/>
          <a:miter lim="800000"/>
        </a:ln>
        <a:effectLst/>
      </dgm:spPr>
    </dgm:pt>
    <dgm:pt modelId="{F2083E7F-8909-4F43-97E9-9BDF4D0B9596}" type="pres">
      <dgm:prSet presAssocID="{57D926EE-FF1C-4F8E-BE58-791552003389}" presName="EmptyPlaceHolder" presStyleCnt="0"/>
      <dgm:spPr/>
    </dgm:pt>
    <dgm:pt modelId="{6A29383C-57EA-4549-AEB6-87AA2F47DB91}" type="pres">
      <dgm:prSet presAssocID="{A8CFE573-C424-4A7A-A6DC-2CAFAF6BE4BE}" presName="spaceBetweenRectangles" presStyleCnt="0"/>
      <dgm:spPr/>
    </dgm:pt>
    <dgm:pt modelId="{07E7D5C7-192C-4FD4-8FDB-8367E75296B2}" type="pres">
      <dgm:prSet presAssocID="{C29A2877-D327-472A-B8DE-A9582740D1C4}" presName="composite" presStyleCnt="0"/>
      <dgm:spPr/>
    </dgm:pt>
    <dgm:pt modelId="{E5A60AEB-AC99-48F9-A630-D706383CE830}" type="pres">
      <dgm:prSet presAssocID="{C29A2877-D327-472A-B8DE-A9582740D1C4}" presName="ConnectorPoint" presStyleLbl="lnNode1" presStyleIdx="4" presStyleCnt="5"/>
      <dgm:spPr/>
    </dgm:pt>
    <dgm:pt modelId="{DAA99B08-B3AE-4897-936E-6B401AF838B8}" type="pres">
      <dgm:prSet presAssocID="{C29A2877-D327-472A-B8DE-A9582740D1C4}" presName="DropPinPlaceHolder" presStyleCnt="0"/>
      <dgm:spPr/>
    </dgm:pt>
    <dgm:pt modelId="{53AB3C40-A8F3-42AD-ACAA-EFFE0F58231C}" type="pres">
      <dgm:prSet presAssocID="{C29A2877-D327-472A-B8DE-A9582740D1C4}" presName="DropPin" presStyleLbl="alignNode1" presStyleIdx="4" presStyleCnt="5" custLinFactNeighborY="-3516"/>
      <dgm:spPr/>
    </dgm:pt>
    <dgm:pt modelId="{D2FD05BB-C8D3-4629-A36D-3F0D8E17237D}" type="pres">
      <dgm:prSet presAssocID="{C29A2877-D327-472A-B8DE-A9582740D1C4}" presName="Ellipse" presStyleLbl="fgAcc1" presStyleIdx="5" presStyleCnt="6"/>
      <dgm:spPr>
        <a:solidFill>
          <a:schemeClr val="accent2">
            <a:alpha val="90000"/>
            <a:tint val="40000"/>
            <a:hueOff val="0"/>
            <a:satOff val="0"/>
            <a:lumOff val="0"/>
            <a:alphaOff val="0"/>
          </a:schemeClr>
        </a:solidFill>
        <a:ln w="12700" cap="flat" cmpd="sng" algn="ctr">
          <a:noFill/>
          <a:prstDash val="solid"/>
          <a:miter lim="800000"/>
        </a:ln>
        <a:effectLst/>
      </dgm:spPr>
    </dgm:pt>
    <dgm:pt modelId="{A27C66FE-A882-45CB-AA8B-D41CAAC87FCE}" type="pres">
      <dgm:prSet presAssocID="{C29A2877-D327-472A-B8DE-A9582740D1C4}" presName="L2TextContainer" presStyleLbl="revTx" presStyleIdx="8" presStyleCnt="10">
        <dgm:presLayoutVars>
          <dgm:bulletEnabled val="1"/>
        </dgm:presLayoutVars>
      </dgm:prSet>
      <dgm:spPr/>
    </dgm:pt>
    <dgm:pt modelId="{A3AC5A82-45CF-44A1-B41F-635DAC5A92BB}" type="pres">
      <dgm:prSet presAssocID="{C29A2877-D327-472A-B8DE-A9582740D1C4}" presName="L1TextContainer" presStyleLbl="revTx" presStyleIdx="9" presStyleCnt="10">
        <dgm:presLayoutVars>
          <dgm:chMax val="1"/>
          <dgm:chPref val="1"/>
          <dgm:bulletEnabled val="1"/>
        </dgm:presLayoutVars>
      </dgm:prSet>
      <dgm:spPr/>
    </dgm:pt>
    <dgm:pt modelId="{1513F0EC-F72E-4447-AE42-46AD1B95828E}" type="pres">
      <dgm:prSet presAssocID="{C29A2877-D327-472A-B8DE-A9582740D1C4}" presName="ConnectLine" presStyleLbl="sibTrans1D1" presStyleIdx="4" presStyleCnt="5"/>
      <dgm:spPr>
        <a:noFill/>
        <a:ln w="9525" cap="flat" cmpd="sng" algn="ctr">
          <a:solidFill>
            <a:schemeClr val="accent2">
              <a:lumMod val="50000"/>
            </a:schemeClr>
          </a:solidFill>
          <a:prstDash val="dash"/>
          <a:miter lim="800000"/>
        </a:ln>
        <a:effectLst/>
      </dgm:spPr>
    </dgm:pt>
    <dgm:pt modelId="{AEE1B82C-0846-4933-84C5-2CE9F6ABE6B4}" type="pres">
      <dgm:prSet presAssocID="{C29A2877-D327-472A-B8DE-A9582740D1C4}" presName="EmptyPlaceHolder" presStyleCnt="0"/>
      <dgm:spPr/>
    </dgm:pt>
  </dgm:ptLst>
  <dgm:cxnLst>
    <dgm:cxn modelId="{2F8D9110-DEE1-4530-A787-7B1F955B8D11}" type="presOf" srcId="{E40F4386-8831-418F-B705-2EF711FB0638}" destId="{AA393DB5-4DAB-4AB9-875A-4BE9E87DA2BF}" srcOrd="0" destOrd="0" presId="urn:microsoft.com/office/officeart/2017/3/layout/DropPinTimeline#2"/>
    <dgm:cxn modelId="{21F68C21-0932-40ED-B3AD-15446DF383C2}" srcId="{93FF5F9D-AAFA-4950-8546-6AECA4470D48}" destId="{7C246739-132B-41AD-8DFA-A108B89D138D}" srcOrd="0" destOrd="0" parTransId="{6DC6AB27-331E-4C02-81E1-D2DC0951F94A}" sibTransId="{ABE6CE27-78DF-4DFE-AE98-C519395C0138}"/>
    <dgm:cxn modelId="{D76B7430-3357-4174-8439-41EDA872EF5F}" srcId="{C29A2877-D327-472A-B8DE-A9582740D1C4}" destId="{25D1910D-4E8B-4393-8125-38DEB2A68B1E}" srcOrd="0" destOrd="0" parTransId="{71FC1CD1-8933-446D-A410-F2E5ECFCDCD4}" sibTransId="{FD38C820-2D77-442C-81A5-3C5E08D280FF}"/>
    <dgm:cxn modelId="{10C14F34-D61A-4E98-B25B-3E085A103CE3}" type="presOf" srcId="{160C5714-0868-4287-90D8-28FB7BF6BD2C}" destId="{407671DE-689A-4402-8922-08873E63480D}" srcOrd="0" destOrd="0" presId="urn:microsoft.com/office/officeart/2017/3/layout/DropPinTimeline#2"/>
    <dgm:cxn modelId="{0A3B7C5F-7735-4608-8242-E6F73844D071}" srcId="{160C5714-0868-4287-90D8-28FB7BF6BD2C}" destId="{216BC4CD-18EE-4F27-8680-F1299126CE77}" srcOrd="1" destOrd="0" parTransId="{9035202F-34B7-4FD2-ABEC-FBF9181D08E7}" sibTransId="{53BD166D-91E5-487C-BD55-AC4B1FA9AFAB}"/>
    <dgm:cxn modelId="{676C0349-F2D6-4D2C-9FCF-F305471D4E59}" type="presOf" srcId="{216BC4CD-18EE-4F27-8680-F1299126CE77}" destId="{6386BA6E-453A-41E1-ADAD-7626B92BD1BF}" srcOrd="0" destOrd="0" presId="urn:microsoft.com/office/officeart/2017/3/layout/DropPinTimeline#2"/>
    <dgm:cxn modelId="{5014994C-918A-42D4-A167-074D88DB0B7A}" type="presOf" srcId="{7C246739-132B-41AD-8DFA-A108B89D138D}" destId="{C08C98A3-4322-425C-8260-4319044AFBF1}" srcOrd="0" destOrd="0" presId="urn:microsoft.com/office/officeart/2017/3/layout/DropPinTimeline#2"/>
    <dgm:cxn modelId="{6EE63C79-C3BB-40FB-8A21-3E84A0431EC1}" type="presOf" srcId="{04956CC5-BC9D-4B6B-9065-8589629A4900}" destId="{FA75F9D6-BA19-40B6-8EBB-F8B5A1A5DB04}" srcOrd="0" destOrd="0" presId="urn:microsoft.com/office/officeart/2017/3/layout/DropPinTimeline#2"/>
    <dgm:cxn modelId="{D8458B8B-6A4A-41F6-A4AC-6449A963A532}" type="presOf" srcId="{57D926EE-FF1C-4F8E-BE58-791552003389}" destId="{7759EFD6-8D9B-407B-BFD2-E887C01621A3}" srcOrd="0" destOrd="0" presId="urn:microsoft.com/office/officeart/2017/3/layout/DropPinTimeline#2"/>
    <dgm:cxn modelId="{7FD8009C-0CEB-41DE-B0CC-709282B25D15}" srcId="{E40F4386-8831-418F-B705-2EF711FB0638}" destId="{9D775CEA-FB87-47C4-9A33-B679A4F91D5A}" srcOrd="0" destOrd="0" parTransId="{C3B4CFE3-1417-4427-AA54-FBDCAAFFE651}" sibTransId="{DCB568C9-3C02-42D5-BA11-189A5C3024AA}"/>
    <dgm:cxn modelId="{E06C2FA0-97C9-4115-8036-5641738523F0}" srcId="{160C5714-0868-4287-90D8-28FB7BF6BD2C}" destId="{C29A2877-D327-472A-B8DE-A9582740D1C4}" srcOrd="4" destOrd="0" parTransId="{ACB8F89D-E3F0-46D6-9FE2-0E08ED03F108}" sibTransId="{4C9B2A60-E155-4BBB-A3EE-15AEEAA6D5C7}"/>
    <dgm:cxn modelId="{369994A5-D668-4BAA-BAE5-4659A47CAE31}" srcId="{160C5714-0868-4287-90D8-28FB7BF6BD2C}" destId="{57D926EE-FF1C-4F8E-BE58-791552003389}" srcOrd="3" destOrd="0" parTransId="{73E44EEA-ED9D-47FC-9428-986D0A1FC4C0}" sibTransId="{A8CFE573-C424-4A7A-A6DC-2CAFAF6BE4BE}"/>
    <dgm:cxn modelId="{BE51D2B2-029C-4554-8705-90B588CC81C4}" srcId="{57D926EE-FF1C-4F8E-BE58-791552003389}" destId="{04956CC5-BC9D-4B6B-9065-8589629A4900}" srcOrd="0" destOrd="0" parTransId="{EF3CCB5D-2D2B-414F-9C3E-2A98641DE75C}" sibTransId="{4A8BA95F-C155-4C29-BC73-64B882D2BD09}"/>
    <dgm:cxn modelId="{A3C550B7-D35D-4082-8B0A-7D10ADFE124B}" type="presOf" srcId="{25D1910D-4E8B-4393-8125-38DEB2A68B1E}" destId="{A27C66FE-A882-45CB-AA8B-D41CAAC87FCE}" srcOrd="0" destOrd="0" presId="urn:microsoft.com/office/officeart/2017/3/layout/DropPinTimeline#2"/>
    <dgm:cxn modelId="{6DB8FFBA-487B-4E87-9D41-FD7AF2F69CF4}" srcId="{160C5714-0868-4287-90D8-28FB7BF6BD2C}" destId="{E40F4386-8831-418F-B705-2EF711FB0638}" srcOrd="0" destOrd="0" parTransId="{BA5DB78F-0BD1-45CF-9B96-46A70AB3D9A2}" sibTransId="{D0CAE994-5783-41EC-9711-4E1D519F3834}"/>
    <dgm:cxn modelId="{792B05C2-5166-497A-B522-DD33ED15AE00}" srcId="{216BC4CD-18EE-4F27-8680-F1299126CE77}" destId="{C9D54AD6-2B46-4A5C-8B15-6EB605017506}" srcOrd="0" destOrd="0" parTransId="{F129E4C2-7904-46D3-A1B6-3961A818C015}" sibTransId="{BF7E5694-37A7-4053-9E35-03119E673100}"/>
    <dgm:cxn modelId="{71FE39CF-70A2-4C21-8FB1-F54587B63FA9}" type="presOf" srcId="{9D775CEA-FB87-47C4-9A33-B679A4F91D5A}" destId="{A292B0A5-8BE5-4E84-8618-26EA28CFF4A3}" srcOrd="0" destOrd="0" presId="urn:microsoft.com/office/officeart/2017/3/layout/DropPinTimeline#2"/>
    <dgm:cxn modelId="{300126DA-65CE-4820-8449-FCF3ECC004FE}" type="presOf" srcId="{93FF5F9D-AAFA-4950-8546-6AECA4470D48}" destId="{52F3B4A2-8EDD-4B40-B5F3-A1CECB56D29F}" srcOrd="0" destOrd="0" presId="urn:microsoft.com/office/officeart/2017/3/layout/DropPinTimeline#2"/>
    <dgm:cxn modelId="{382E8FED-2C26-4F51-BA70-9056716C7596}" type="presOf" srcId="{C9D54AD6-2B46-4A5C-8B15-6EB605017506}" destId="{07310A89-F151-435B-963F-FD9908E8C694}" srcOrd="0" destOrd="0" presId="urn:microsoft.com/office/officeart/2017/3/layout/DropPinTimeline#2"/>
    <dgm:cxn modelId="{06A2C4EF-834F-43FD-B45A-1554E6A68EBB}" srcId="{160C5714-0868-4287-90D8-28FB7BF6BD2C}" destId="{93FF5F9D-AAFA-4950-8546-6AECA4470D48}" srcOrd="2" destOrd="0" parTransId="{3D298734-E7B7-4677-BE81-F586C8D97438}" sibTransId="{38F0A00F-2CCF-46E9-AA53-7C6F7D500B84}"/>
    <dgm:cxn modelId="{08E607FE-15AE-432C-8214-161F17E777E2}" type="presOf" srcId="{C29A2877-D327-472A-B8DE-A9582740D1C4}" destId="{A3AC5A82-45CF-44A1-B41F-635DAC5A92BB}" srcOrd="0" destOrd="0" presId="urn:microsoft.com/office/officeart/2017/3/layout/DropPinTimeline#2"/>
    <dgm:cxn modelId="{6C89CD35-86C2-488C-B1B6-B8E91AB121B7}" type="presParOf" srcId="{407671DE-689A-4402-8922-08873E63480D}" destId="{1E8C53CE-312B-400D-8E6A-4635CB4CE270}" srcOrd="0" destOrd="0" presId="urn:microsoft.com/office/officeart/2017/3/layout/DropPinTimeline#2"/>
    <dgm:cxn modelId="{F459E339-6CF5-4935-83C6-C36F4BD218C0}" type="presParOf" srcId="{407671DE-689A-4402-8922-08873E63480D}" destId="{46D0A0B6-99C1-4C93-9D07-D394FCD06FBC}" srcOrd="1" destOrd="0" presId="urn:microsoft.com/office/officeart/2017/3/layout/DropPinTimeline#2"/>
    <dgm:cxn modelId="{6F671416-8896-48F7-9C8D-78A9E6200C9E}" type="presParOf" srcId="{46D0A0B6-99C1-4C93-9D07-D394FCD06FBC}" destId="{54FA9F05-68DF-4858-B50D-DCEC408D98A0}" srcOrd="0" destOrd="0" presId="urn:microsoft.com/office/officeart/2017/3/layout/DropPinTimeline#2"/>
    <dgm:cxn modelId="{3C9C78E0-7D90-4559-B028-76D9854C715A}" type="presParOf" srcId="{54FA9F05-68DF-4858-B50D-DCEC408D98A0}" destId="{CDDE1E5C-76D1-411D-97D4-8F1977E9842D}" srcOrd="0" destOrd="0" presId="urn:microsoft.com/office/officeart/2017/3/layout/DropPinTimeline#2"/>
    <dgm:cxn modelId="{F124A0A7-8845-4FD1-970D-3228C7936FA5}" type="presParOf" srcId="{54FA9F05-68DF-4858-B50D-DCEC408D98A0}" destId="{A3C084F2-0093-4679-BE5F-A72847C99793}" srcOrd="1" destOrd="0" presId="urn:microsoft.com/office/officeart/2017/3/layout/DropPinTimeline#2"/>
    <dgm:cxn modelId="{30B266FB-6D91-48A0-8521-4B28317839A2}" type="presParOf" srcId="{A3C084F2-0093-4679-BE5F-A72847C99793}" destId="{0A69E26B-610A-460B-8DC9-F49A37B64039}" srcOrd="0" destOrd="0" presId="urn:microsoft.com/office/officeart/2017/3/layout/DropPinTimeline#2"/>
    <dgm:cxn modelId="{8EA730A7-9BDD-4EC8-BFE3-AECA1A87608E}" type="presParOf" srcId="{A3C084F2-0093-4679-BE5F-A72847C99793}" destId="{0D47F3AA-634C-409F-BD69-E4BACD9CCCFA}" srcOrd="1" destOrd="0" presId="urn:microsoft.com/office/officeart/2017/3/layout/DropPinTimeline#2"/>
    <dgm:cxn modelId="{AB889069-66C0-4C20-8871-9CD6DB4AAEDF}" type="presParOf" srcId="{54FA9F05-68DF-4858-B50D-DCEC408D98A0}" destId="{A292B0A5-8BE5-4E84-8618-26EA28CFF4A3}" srcOrd="2" destOrd="0" presId="urn:microsoft.com/office/officeart/2017/3/layout/DropPinTimeline#2"/>
    <dgm:cxn modelId="{8EE28F01-EC56-49AE-AA2A-6BED9349E934}" type="presParOf" srcId="{54FA9F05-68DF-4858-B50D-DCEC408D98A0}" destId="{AA393DB5-4DAB-4AB9-875A-4BE9E87DA2BF}" srcOrd="3" destOrd="0" presId="urn:microsoft.com/office/officeart/2017/3/layout/DropPinTimeline#2"/>
    <dgm:cxn modelId="{AD2F8BAC-CA83-42B5-B2B5-BE243F3B4F28}" type="presParOf" srcId="{54FA9F05-68DF-4858-B50D-DCEC408D98A0}" destId="{D10F2BCE-B77B-4F05-95FD-A65109E5DEA0}" srcOrd="4" destOrd="0" presId="urn:microsoft.com/office/officeart/2017/3/layout/DropPinTimeline#2"/>
    <dgm:cxn modelId="{974311E6-8FCD-474C-869D-9C58AA2AB2CF}" type="presParOf" srcId="{54FA9F05-68DF-4858-B50D-DCEC408D98A0}" destId="{7842451D-72E5-4EF0-B35E-DA20F99FD31B}" srcOrd="5" destOrd="0" presId="urn:microsoft.com/office/officeart/2017/3/layout/DropPinTimeline#2"/>
    <dgm:cxn modelId="{B93D1322-F8DE-4529-B816-60B23439AEB9}" type="presParOf" srcId="{46D0A0B6-99C1-4C93-9D07-D394FCD06FBC}" destId="{B17D2C92-48C0-4F3D-88BD-E2B451D76F57}" srcOrd="1" destOrd="0" presId="urn:microsoft.com/office/officeart/2017/3/layout/DropPinTimeline#2"/>
    <dgm:cxn modelId="{595F7212-8F79-4AF4-B1FF-0AC83B4AE9B1}" type="presParOf" srcId="{46D0A0B6-99C1-4C93-9D07-D394FCD06FBC}" destId="{FBE92DF5-B8E0-497C-B190-87AC73E45970}" srcOrd="2" destOrd="0" presId="urn:microsoft.com/office/officeart/2017/3/layout/DropPinTimeline#2"/>
    <dgm:cxn modelId="{434F4C38-C0FC-417D-9B39-5099EDEEE6AF}" type="presParOf" srcId="{FBE92DF5-B8E0-497C-B190-87AC73E45970}" destId="{94B71067-EBEC-4112-A9D1-8B8A7A437FC8}" srcOrd="0" destOrd="0" presId="urn:microsoft.com/office/officeart/2017/3/layout/DropPinTimeline#2"/>
    <dgm:cxn modelId="{02D4C1E5-049A-416A-B437-DBE3A8F2ECB9}" type="presParOf" srcId="{FBE92DF5-B8E0-497C-B190-87AC73E45970}" destId="{7514FAA3-F485-4827-B6A2-FC89911A0BB4}" srcOrd="1" destOrd="0" presId="urn:microsoft.com/office/officeart/2017/3/layout/DropPinTimeline#2"/>
    <dgm:cxn modelId="{7253F39D-0DDC-4FD9-AFC0-83404612483E}" type="presParOf" srcId="{7514FAA3-F485-4827-B6A2-FC89911A0BB4}" destId="{11AAD205-8152-4363-B661-3C3A26A103FF}" srcOrd="0" destOrd="0" presId="urn:microsoft.com/office/officeart/2017/3/layout/DropPinTimeline#2"/>
    <dgm:cxn modelId="{D0BF01F7-A241-4AFA-B343-C9675FA7C34B}" type="presParOf" srcId="{7514FAA3-F485-4827-B6A2-FC89911A0BB4}" destId="{2E4364CD-3B8A-4A42-AB11-744F4277900A}" srcOrd="1" destOrd="0" presId="urn:microsoft.com/office/officeart/2017/3/layout/DropPinTimeline#2"/>
    <dgm:cxn modelId="{5C867F54-5644-46E9-BC8E-EA7641189546}" type="presParOf" srcId="{FBE92DF5-B8E0-497C-B190-87AC73E45970}" destId="{07310A89-F151-435B-963F-FD9908E8C694}" srcOrd="2" destOrd="0" presId="urn:microsoft.com/office/officeart/2017/3/layout/DropPinTimeline#2"/>
    <dgm:cxn modelId="{F1511C53-DEAF-428E-BBAD-152AEB55E9D3}" type="presParOf" srcId="{FBE92DF5-B8E0-497C-B190-87AC73E45970}" destId="{6386BA6E-453A-41E1-ADAD-7626B92BD1BF}" srcOrd="3" destOrd="0" presId="urn:microsoft.com/office/officeart/2017/3/layout/DropPinTimeline#2"/>
    <dgm:cxn modelId="{1B62D03D-1AE0-4F33-89E7-3D0A353803F6}" type="presParOf" srcId="{FBE92DF5-B8E0-497C-B190-87AC73E45970}" destId="{DB95D829-80DF-4ADA-B04C-CE92ADFB6606}" srcOrd="4" destOrd="0" presId="urn:microsoft.com/office/officeart/2017/3/layout/DropPinTimeline#2"/>
    <dgm:cxn modelId="{48A92201-C498-4CC2-8D33-EA76DB90ACB5}" type="presParOf" srcId="{FBE92DF5-B8E0-497C-B190-87AC73E45970}" destId="{CDFB6879-D0D6-43FC-BC0B-D27687D992EB}" srcOrd="5" destOrd="0" presId="urn:microsoft.com/office/officeart/2017/3/layout/DropPinTimeline#2"/>
    <dgm:cxn modelId="{D5D63A18-1518-429A-AB02-5016F347C211}" type="presParOf" srcId="{46D0A0B6-99C1-4C93-9D07-D394FCD06FBC}" destId="{73F94D99-690C-4CBF-869A-EF5DD70CF6B4}" srcOrd="3" destOrd="0" presId="urn:microsoft.com/office/officeart/2017/3/layout/DropPinTimeline#2"/>
    <dgm:cxn modelId="{142AC4D7-5C4C-4E46-BF7E-0B965E0F52C1}" type="presParOf" srcId="{46D0A0B6-99C1-4C93-9D07-D394FCD06FBC}" destId="{CEDC3BDA-322C-4005-A3A5-77E148865242}" srcOrd="4" destOrd="0" presId="urn:microsoft.com/office/officeart/2017/3/layout/DropPinTimeline#2"/>
    <dgm:cxn modelId="{7A85A911-4730-450E-BBAF-1819B73DC3C7}" type="presParOf" srcId="{CEDC3BDA-322C-4005-A3A5-77E148865242}" destId="{83D4573F-3CB1-4541-8BEE-E8224A8ED015}" srcOrd="0" destOrd="0" presId="urn:microsoft.com/office/officeart/2017/3/layout/DropPinTimeline#2"/>
    <dgm:cxn modelId="{185C458B-2BC9-4C68-BFC3-CAD51CD716F1}" type="presParOf" srcId="{CEDC3BDA-322C-4005-A3A5-77E148865242}" destId="{192BBF61-2B64-4E18-92EE-EF8B6030201C}" srcOrd="1" destOrd="0" presId="urn:microsoft.com/office/officeart/2017/3/layout/DropPinTimeline#2"/>
    <dgm:cxn modelId="{F317F21D-B461-4C78-9610-E3909525DD39}" type="presParOf" srcId="{192BBF61-2B64-4E18-92EE-EF8B6030201C}" destId="{63CCDBCC-C40A-41AF-BB40-B20A9AB919D8}" srcOrd="0" destOrd="0" presId="urn:microsoft.com/office/officeart/2017/3/layout/DropPinTimeline#2"/>
    <dgm:cxn modelId="{A53C25CC-754C-4C2C-AC2B-FA5244A4187C}" type="presParOf" srcId="{192BBF61-2B64-4E18-92EE-EF8B6030201C}" destId="{C25D9000-2762-4B6C-BFD6-7B6C2D0122B9}" srcOrd="1" destOrd="0" presId="urn:microsoft.com/office/officeart/2017/3/layout/DropPinTimeline#2"/>
    <dgm:cxn modelId="{14F9ABB0-B0E9-4CC3-8676-EC0DE9EF0D9A}" type="presParOf" srcId="{CEDC3BDA-322C-4005-A3A5-77E148865242}" destId="{C08C98A3-4322-425C-8260-4319044AFBF1}" srcOrd="2" destOrd="0" presId="urn:microsoft.com/office/officeart/2017/3/layout/DropPinTimeline#2"/>
    <dgm:cxn modelId="{6664A547-22FC-4194-9E56-BD20A082C8B5}" type="presParOf" srcId="{CEDC3BDA-322C-4005-A3A5-77E148865242}" destId="{52F3B4A2-8EDD-4B40-B5F3-A1CECB56D29F}" srcOrd="3" destOrd="0" presId="urn:microsoft.com/office/officeart/2017/3/layout/DropPinTimeline#2"/>
    <dgm:cxn modelId="{4EDC28BC-D823-4911-9A32-7CEA0779224F}" type="presParOf" srcId="{CEDC3BDA-322C-4005-A3A5-77E148865242}" destId="{4A2B3FB7-F9B6-43D5-A931-C70A3750EA87}" srcOrd="4" destOrd="0" presId="urn:microsoft.com/office/officeart/2017/3/layout/DropPinTimeline#2"/>
    <dgm:cxn modelId="{4FF873D1-57F2-4835-BC51-E337A4EA4241}" type="presParOf" srcId="{CEDC3BDA-322C-4005-A3A5-77E148865242}" destId="{BA1A1A8C-A776-4D01-B097-263B42C05CD4}" srcOrd="5" destOrd="0" presId="urn:microsoft.com/office/officeart/2017/3/layout/DropPinTimeline#2"/>
    <dgm:cxn modelId="{3B6D012D-455F-4006-A536-A6C4353C2052}" type="presParOf" srcId="{46D0A0B6-99C1-4C93-9D07-D394FCD06FBC}" destId="{06E0E481-BB98-4161-9BDE-A1547F63DD20}" srcOrd="5" destOrd="0" presId="urn:microsoft.com/office/officeart/2017/3/layout/DropPinTimeline#2"/>
    <dgm:cxn modelId="{C6A89C30-6AD3-4D93-A6B6-89620029568F}" type="presParOf" srcId="{46D0A0B6-99C1-4C93-9D07-D394FCD06FBC}" destId="{FB2E9D8E-3404-4E79-B215-9DBE16583FBD}" srcOrd="6" destOrd="0" presId="urn:microsoft.com/office/officeart/2017/3/layout/DropPinTimeline#2"/>
    <dgm:cxn modelId="{0BA6FAD4-C82F-4CF2-B050-BC6402D72317}" type="presParOf" srcId="{FB2E9D8E-3404-4E79-B215-9DBE16583FBD}" destId="{A4A288FA-2972-4660-B846-F0F60F21A8F3}" srcOrd="0" destOrd="0" presId="urn:microsoft.com/office/officeart/2017/3/layout/DropPinTimeline#2"/>
    <dgm:cxn modelId="{D827CF64-DAAB-46B4-AAE8-CAC4EDF45D65}" type="presParOf" srcId="{FB2E9D8E-3404-4E79-B215-9DBE16583FBD}" destId="{B00C1F6C-3838-4D06-B744-0D84C6431A13}" srcOrd="1" destOrd="0" presId="urn:microsoft.com/office/officeart/2017/3/layout/DropPinTimeline#2"/>
    <dgm:cxn modelId="{B6F441BE-7CC5-4BA2-AD5C-E397940C8C56}" type="presParOf" srcId="{B00C1F6C-3838-4D06-B744-0D84C6431A13}" destId="{4C5813BC-956A-4F8C-B1AA-086730732ACF}" srcOrd="0" destOrd="0" presId="urn:microsoft.com/office/officeart/2017/3/layout/DropPinTimeline#2"/>
    <dgm:cxn modelId="{942C4F31-20BC-4420-856C-1100353964F4}" type="presParOf" srcId="{B00C1F6C-3838-4D06-B744-0D84C6431A13}" destId="{30745FD9-45E6-4F2F-952E-B76E1E38EA48}" srcOrd="1" destOrd="0" presId="urn:microsoft.com/office/officeart/2017/3/layout/DropPinTimeline#2"/>
    <dgm:cxn modelId="{D0CD9DFA-2FB2-44B9-8DE3-5F6532133847}" type="presParOf" srcId="{FB2E9D8E-3404-4E79-B215-9DBE16583FBD}" destId="{FA75F9D6-BA19-40B6-8EBB-F8B5A1A5DB04}" srcOrd="2" destOrd="0" presId="urn:microsoft.com/office/officeart/2017/3/layout/DropPinTimeline#2"/>
    <dgm:cxn modelId="{D679C82D-63E2-463C-9A92-3904D69176C2}" type="presParOf" srcId="{FB2E9D8E-3404-4E79-B215-9DBE16583FBD}" destId="{7759EFD6-8D9B-407B-BFD2-E887C01621A3}" srcOrd="3" destOrd="0" presId="urn:microsoft.com/office/officeart/2017/3/layout/DropPinTimeline#2"/>
    <dgm:cxn modelId="{EC658906-BA2C-4173-BD0D-D9C187057EC8}" type="presParOf" srcId="{FB2E9D8E-3404-4E79-B215-9DBE16583FBD}" destId="{87D01122-9189-4BBF-B5EB-8A13E8CADCB7}" srcOrd="4" destOrd="0" presId="urn:microsoft.com/office/officeart/2017/3/layout/DropPinTimeline#2"/>
    <dgm:cxn modelId="{C5AA415B-AF76-4B6A-AE9F-5AF709639D9B}" type="presParOf" srcId="{FB2E9D8E-3404-4E79-B215-9DBE16583FBD}" destId="{F2083E7F-8909-4F43-97E9-9BDF4D0B9596}" srcOrd="5" destOrd="0" presId="urn:microsoft.com/office/officeart/2017/3/layout/DropPinTimeline#2"/>
    <dgm:cxn modelId="{E1E1593E-C8C5-4C96-A007-7871FDFD795F}" type="presParOf" srcId="{46D0A0B6-99C1-4C93-9D07-D394FCD06FBC}" destId="{6A29383C-57EA-4549-AEB6-87AA2F47DB91}" srcOrd="7" destOrd="0" presId="urn:microsoft.com/office/officeart/2017/3/layout/DropPinTimeline#2"/>
    <dgm:cxn modelId="{5E6C8F40-D55B-4CFE-845F-72F885373850}" type="presParOf" srcId="{46D0A0B6-99C1-4C93-9D07-D394FCD06FBC}" destId="{07E7D5C7-192C-4FD4-8FDB-8367E75296B2}" srcOrd="8" destOrd="0" presId="urn:microsoft.com/office/officeart/2017/3/layout/DropPinTimeline#2"/>
    <dgm:cxn modelId="{A0B36C88-2CD6-4929-A7AC-59DF384FF4AE}" type="presParOf" srcId="{07E7D5C7-192C-4FD4-8FDB-8367E75296B2}" destId="{E5A60AEB-AC99-48F9-A630-D706383CE830}" srcOrd="0" destOrd="0" presId="urn:microsoft.com/office/officeart/2017/3/layout/DropPinTimeline#2"/>
    <dgm:cxn modelId="{FD306634-A80C-4523-BBE1-D7866903FDDF}" type="presParOf" srcId="{07E7D5C7-192C-4FD4-8FDB-8367E75296B2}" destId="{DAA99B08-B3AE-4897-936E-6B401AF838B8}" srcOrd="1" destOrd="0" presId="urn:microsoft.com/office/officeart/2017/3/layout/DropPinTimeline#2"/>
    <dgm:cxn modelId="{F28D313F-CFB9-48AB-8BB0-83AE20F069ED}" type="presParOf" srcId="{DAA99B08-B3AE-4897-936E-6B401AF838B8}" destId="{53AB3C40-A8F3-42AD-ACAA-EFFE0F58231C}" srcOrd="0" destOrd="0" presId="urn:microsoft.com/office/officeart/2017/3/layout/DropPinTimeline#2"/>
    <dgm:cxn modelId="{3068948A-D087-458D-BC9B-5989E89D823C}" type="presParOf" srcId="{DAA99B08-B3AE-4897-936E-6B401AF838B8}" destId="{D2FD05BB-C8D3-4629-A36D-3F0D8E17237D}" srcOrd="1" destOrd="0" presId="urn:microsoft.com/office/officeart/2017/3/layout/DropPinTimeline#2"/>
    <dgm:cxn modelId="{CC2FFC25-F039-45DE-9081-1A23B9F0EE07}" type="presParOf" srcId="{07E7D5C7-192C-4FD4-8FDB-8367E75296B2}" destId="{A27C66FE-A882-45CB-AA8B-D41CAAC87FCE}" srcOrd="2" destOrd="0" presId="urn:microsoft.com/office/officeart/2017/3/layout/DropPinTimeline#2"/>
    <dgm:cxn modelId="{55086221-BF52-4988-BFDC-9AFFA91F7ADC}" type="presParOf" srcId="{07E7D5C7-192C-4FD4-8FDB-8367E75296B2}" destId="{A3AC5A82-45CF-44A1-B41F-635DAC5A92BB}" srcOrd="3" destOrd="0" presId="urn:microsoft.com/office/officeart/2017/3/layout/DropPinTimeline#2"/>
    <dgm:cxn modelId="{E35186B6-D3D9-4D2D-A30A-5D6398D7DCAF}" type="presParOf" srcId="{07E7D5C7-192C-4FD4-8FDB-8367E75296B2}" destId="{1513F0EC-F72E-4447-AE42-46AD1B95828E}" srcOrd="4" destOrd="0" presId="urn:microsoft.com/office/officeart/2017/3/layout/DropPinTimeline#2"/>
    <dgm:cxn modelId="{5246CFDA-A2E7-400D-984B-A14DF13E2A13}" type="presParOf" srcId="{07E7D5C7-192C-4FD4-8FDB-8367E75296B2}" destId="{AEE1B82C-0846-4933-84C5-2CE9F6ABE6B4}" srcOrd="5" destOrd="0" presId="urn:microsoft.com/office/officeart/2017/3/layout/DropPinTimeline#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E8C53CE-312B-400D-8E6A-4635CB4CE270}">
      <dsp:nvSpPr>
        <dsp:cNvPr id="0" name=""/>
        <dsp:cNvSpPr/>
      </dsp:nvSpPr>
      <dsp:spPr>
        <a:xfrm>
          <a:off x="0" y="2175669"/>
          <a:ext cx="10693400" cy="0"/>
        </a:xfrm>
        <a:prstGeom prst="line">
          <a:avLst/>
        </a:prstGeom>
        <a:solidFill>
          <a:schemeClr val="accent2">
            <a:alpha val="90000"/>
            <a:tint val="40000"/>
            <a:hueOff val="0"/>
            <a:satOff val="0"/>
            <a:lumOff val="0"/>
            <a:alphaOff val="0"/>
          </a:schemeClr>
        </a:solidFill>
        <a:ln w="12700" cap="flat" cmpd="sng" algn="ctr">
          <a:solidFill>
            <a:schemeClr val="accent2">
              <a:hueOff val="0"/>
              <a:satOff val="0"/>
              <a:lumOff val="0"/>
              <a:alphaOff val="0"/>
            </a:schemeClr>
          </a:solidFill>
          <a:prstDash val="solid"/>
          <a:miter lim="800000"/>
          <a:tailEnd type="triangle" w="lg" len="lg"/>
        </a:ln>
        <a:effectLst/>
      </dsp:spPr>
      <dsp:style>
        <a:lnRef idx="2">
          <a:scrgbClr r="0" g="0" b="0"/>
        </a:lnRef>
        <a:fillRef idx="1">
          <a:scrgbClr r="0" g="0" b="0"/>
        </a:fillRef>
        <a:effectRef idx="0">
          <a:scrgbClr r="0" g="0" b="0"/>
        </a:effectRef>
        <a:fontRef idx="minor"/>
      </dsp:style>
    </dsp:sp>
    <dsp:sp modelId="{0A69E26B-610A-460B-8DC9-F49A37B64039}">
      <dsp:nvSpPr>
        <dsp:cNvPr id="0" name=""/>
        <dsp:cNvSpPr/>
      </dsp:nvSpPr>
      <dsp:spPr>
        <a:xfrm rot="8100000">
          <a:off x="166287" y="487298"/>
          <a:ext cx="316387" cy="316387"/>
        </a:xfrm>
        <a:prstGeom prst="teardrop">
          <a:avLst>
            <a:gd name="adj" fmla="val 115000"/>
          </a:avLst>
        </a:prstGeom>
        <a:solidFill>
          <a:schemeClr val="lt1">
            <a:hueOff val="0"/>
            <a:satOff val="0"/>
            <a:lumOff val="0"/>
            <a:alphaOff val="0"/>
          </a:schemeClr>
        </a:solidFill>
        <a:ln w="12700" cap="flat" cmpd="sng" algn="ctr">
          <a:solidFill>
            <a:schemeClr val="accent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D47F3AA-634C-409F-BD69-E4BACD9CCCFA}">
      <dsp:nvSpPr>
        <dsp:cNvPr id="0" name=""/>
        <dsp:cNvSpPr/>
      </dsp:nvSpPr>
      <dsp:spPr>
        <a:xfrm>
          <a:off x="201435" y="522446"/>
          <a:ext cx="246091" cy="246091"/>
        </a:xfrm>
        <a:prstGeom prst="ellipse">
          <a:avLst/>
        </a:prstGeom>
        <a:solidFill>
          <a:schemeClr val="accent2">
            <a:alpha val="90000"/>
            <a:tint val="40000"/>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dsp:style>
    </dsp:sp>
    <dsp:sp modelId="{A292B0A5-8BE5-4E84-8618-26EA28CFF4A3}">
      <dsp:nvSpPr>
        <dsp:cNvPr id="0" name=""/>
        <dsp:cNvSpPr/>
      </dsp:nvSpPr>
      <dsp:spPr>
        <a:xfrm>
          <a:off x="548200" y="887672"/>
          <a:ext cx="2932566" cy="128799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27263" rIns="0" bIns="27263" numCol="1" spcCol="1270" rtlCol="0" anchor="t" anchorCtr="0">
          <a:noAutofit/>
        </a:bodyPr>
        <a:lstStyle/>
        <a:p>
          <a:pPr marL="0" lvl="0" indent="0" algn="l" defTabSz="622300" rtl="0">
            <a:lnSpc>
              <a:spcPct val="90000"/>
            </a:lnSpc>
            <a:spcBef>
              <a:spcPct val="0"/>
            </a:spcBef>
            <a:spcAft>
              <a:spcPct val="35000"/>
            </a:spcAft>
            <a:buNone/>
          </a:pPr>
          <a:r>
            <a:rPr lang="en-GB" sz="1400" b="0" i="0" u="none" kern="1200" dirty="0">
              <a:solidFill>
                <a:schemeClr val="bg1"/>
              </a:solidFill>
            </a:rPr>
            <a:t>To start a presentation, go to the Slide Show tab, and select From Beginning.</a:t>
          </a:r>
          <a:endParaRPr lang="en-GB" sz="1400" kern="1200" dirty="0">
            <a:solidFill>
              <a:schemeClr val="bg1"/>
            </a:solidFill>
          </a:endParaRPr>
        </a:p>
      </dsp:txBody>
      <dsp:txXfrm>
        <a:off x="548200" y="887672"/>
        <a:ext cx="2932566" cy="1287996"/>
      </dsp:txXfrm>
    </dsp:sp>
    <dsp:sp modelId="{AA393DB5-4DAB-4AB9-875A-4BE9E87DA2BF}">
      <dsp:nvSpPr>
        <dsp:cNvPr id="0" name=""/>
        <dsp:cNvSpPr/>
      </dsp:nvSpPr>
      <dsp:spPr>
        <a:xfrm>
          <a:off x="548200" y="435133"/>
          <a:ext cx="2932566" cy="45253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rtlCol="0" anchor="ctr" anchorCtr="0">
          <a:noAutofit/>
        </a:bodyPr>
        <a:lstStyle/>
        <a:p>
          <a:pPr marL="0" lvl="0" indent="0" algn="l" defTabSz="889000" rtl="0">
            <a:lnSpc>
              <a:spcPct val="90000"/>
            </a:lnSpc>
            <a:spcBef>
              <a:spcPct val="0"/>
            </a:spcBef>
            <a:spcAft>
              <a:spcPct val="35000"/>
            </a:spcAft>
            <a:buNone/>
          </a:pPr>
          <a:r>
            <a:rPr lang="en-GB" sz="2000" kern="1200" dirty="0">
              <a:solidFill>
                <a:srgbClr val="DBBD89"/>
              </a:solidFill>
            </a:rPr>
            <a:t>Title</a:t>
          </a:r>
        </a:p>
      </dsp:txBody>
      <dsp:txXfrm>
        <a:off x="548200" y="435133"/>
        <a:ext cx="2932566" cy="452539"/>
      </dsp:txXfrm>
    </dsp:sp>
    <dsp:sp modelId="{D10F2BCE-B77B-4F05-95FD-A65109E5DEA0}">
      <dsp:nvSpPr>
        <dsp:cNvPr id="0" name=""/>
        <dsp:cNvSpPr/>
      </dsp:nvSpPr>
      <dsp:spPr>
        <a:xfrm>
          <a:off x="324480" y="887672"/>
          <a:ext cx="0" cy="1287996"/>
        </a:xfrm>
        <a:prstGeom prst="line">
          <a:avLst/>
        </a:prstGeom>
        <a:noFill/>
        <a:ln w="9525" cap="flat" cmpd="sng" algn="ctr">
          <a:solidFill>
            <a:schemeClr val="accent2">
              <a:lumMod val="50000"/>
            </a:schemeClr>
          </a:solidFill>
          <a:prstDash val="dash"/>
          <a:miter lim="800000"/>
        </a:ln>
        <a:effectLst/>
      </dsp:spPr>
      <dsp:style>
        <a:lnRef idx="1">
          <a:scrgbClr r="0" g="0" b="0"/>
        </a:lnRef>
        <a:fillRef idx="0">
          <a:scrgbClr r="0" g="0" b="0"/>
        </a:fillRef>
        <a:effectRef idx="0">
          <a:scrgbClr r="0" g="0" b="0"/>
        </a:effectRef>
        <a:fontRef idx="minor"/>
      </dsp:style>
    </dsp:sp>
    <dsp:sp modelId="{CDDE1E5C-76D1-411D-97D4-8F1977E9842D}">
      <dsp:nvSpPr>
        <dsp:cNvPr id="0" name=""/>
        <dsp:cNvSpPr/>
      </dsp:nvSpPr>
      <dsp:spPr>
        <a:xfrm>
          <a:off x="286761" y="2134940"/>
          <a:ext cx="80539" cy="81457"/>
        </a:xfrm>
        <a:prstGeom prst="ellipse">
          <a:avLst/>
        </a:prstGeom>
        <a:solidFill>
          <a:schemeClr val="lt1">
            <a:hueOff val="0"/>
            <a:satOff val="0"/>
            <a:lumOff val="0"/>
            <a:alphaOff val="0"/>
          </a:schemeClr>
        </a:solidFill>
        <a:ln w="12700" cap="flat" cmpd="sng" algn="ctr">
          <a:solidFill>
            <a:schemeClr val="accent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11AAD205-8152-4363-B661-3C3A26A103FF}">
      <dsp:nvSpPr>
        <dsp:cNvPr id="0" name=""/>
        <dsp:cNvSpPr/>
      </dsp:nvSpPr>
      <dsp:spPr>
        <a:xfrm rot="18900000">
          <a:off x="1905953" y="3547652"/>
          <a:ext cx="316387" cy="316387"/>
        </a:xfrm>
        <a:prstGeom prst="teardrop">
          <a:avLst>
            <a:gd name="adj" fmla="val 115000"/>
          </a:avLst>
        </a:prstGeom>
        <a:solidFill>
          <a:schemeClr val="lt1">
            <a:hueOff val="0"/>
            <a:satOff val="0"/>
            <a:lumOff val="0"/>
            <a:alphaOff val="0"/>
          </a:schemeClr>
        </a:solidFill>
        <a:ln w="12700" cap="flat" cmpd="sng" algn="ctr">
          <a:solidFill>
            <a:schemeClr val="accent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E4364CD-3B8A-4A42-AB11-744F4277900A}">
      <dsp:nvSpPr>
        <dsp:cNvPr id="0" name=""/>
        <dsp:cNvSpPr/>
      </dsp:nvSpPr>
      <dsp:spPr>
        <a:xfrm>
          <a:off x="1941101" y="3582800"/>
          <a:ext cx="246091" cy="246091"/>
        </a:xfrm>
        <a:prstGeom prst="ellipse">
          <a:avLst/>
        </a:prstGeom>
        <a:solidFill>
          <a:schemeClr val="accent2">
            <a:alpha val="90000"/>
            <a:tint val="40000"/>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dsp:style>
    </dsp:sp>
    <dsp:sp modelId="{07310A89-F151-435B-963F-FD9908E8C694}">
      <dsp:nvSpPr>
        <dsp:cNvPr id="0" name=""/>
        <dsp:cNvSpPr/>
      </dsp:nvSpPr>
      <dsp:spPr>
        <a:xfrm>
          <a:off x="2287866" y="2175669"/>
          <a:ext cx="2932566" cy="128799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27263" rIns="0" bIns="27263" numCol="1" spcCol="1270" rtlCol="0" anchor="b" anchorCtr="0">
          <a:noAutofit/>
        </a:bodyPr>
        <a:lstStyle/>
        <a:p>
          <a:pPr marL="0" lvl="0" indent="0" algn="l" defTabSz="622300" rtl="0">
            <a:lnSpc>
              <a:spcPct val="90000"/>
            </a:lnSpc>
            <a:spcBef>
              <a:spcPct val="0"/>
            </a:spcBef>
            <a:spcAft>
              <a:spcPct val="35000"/>
            </a:spcAft>
            <a:buNone/>
          </a:pPr>
          <a:r>
            <a:rPr lang="en-GB" sz="1400" b="0" i="0" u="none" kern="1200" dirty="0">
              <a:solidFill>
                <a:schemeClr val="bg1"/>
              </a:solidFill>
            </a:rPr>
            <a:t>To start a presentation, go to the Slide Show tab, and select From Beginning.</a:t>
          </a:r>
          <a:endParaRPr lang="en-GB" sz="1400" kern="1200" dirty="0">
            <a:solidFill>
              <a:schemeClr val="bg1"/>
            </a:solidFill>
          </a:endParaRPr>
        </a:p>
      </dsp:txBody>
      <dsp:txXfrm>
        <a:off x="2287866" y="2175669"/>
        <a:ext cx="2932566" cy="1287996"/>
      </dsp:txXfrm>
    </dsp:sp>
    <dsp:sp modelId="{6386BA6E-453A-41E1-ADAD-7626B92BD1BF}">
      <dsp:nvSpPr>
        <dsp:cNvPr id="0" name=""/>
        <dsp:cNvSpPr/>
      </dsp:nvSpPr>
      <dsp:spPr>
        <a:xfrm>
          <a:off x="2287866" y="3463665"/>
          <a:ext cx="2932566" cy="45253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rtlCol="0" anchor="ctr" anchorCtr="0">
          <a:noAutofit/>
        </a:bodyPr>
        <a:lstStyle/>
        <a:p>
          <a:pPr marL="0" lvl="0" indent="0" algn="l" defTabSz="889000" rtl="0">
            <a:lnSpc>
              <a:spcPct val="90000"/>
            </a:lnSpc>
            <a:spcBef>
              <a:spcPct val="0"/>
            </a:spcBef>
            <a:spcAft>
              <a:spcPct val="35000"/>
            </a:spcAft>
            <a:buNone/>
          </a:pPr>
          <a:r>
            <a:rPr lang="en-GB" sz="2000" kern="1200" dirty="0">
              <a:solidFill>
                <a:srgbClr val="DBBD89"/>
              </a:solidFill>
            </a:rPr>
            <a:t>Title</a:t>
          </a:r>
        </a:p>
      </dsp:txBody>
      <dsp:txXfrm>
        <a:off x="2287866" y="3463665"/>
        <a:ext cx="2932566" cy="452539"/>
      </dsp:txXfrm>
    </dsp:sp>
    <dsp:sp modelId="{DB95D829-80DF-4ADA-B04C-CE92ADFB6606}">
      <dsp:nvSpPr>
        <dsp:cNvPr id="0" name=""/>
        <dsp:cNvSpPr/>
      </dsp:nvSpPr>
      <dsp:spPr>
        <a:xfrm>
          <a:off x="2064147" y="2175669"/>
          <a:ext cx="0" cy="1287996"/>
        </a:xfrm>
        <a:prstGeom prst="line">
          <a:avLst/>
        </a:prstGeom>
        <a:noFill/>
        <a:ln w="9525" cap="flat" cmpd="sng" algn="ctr">
          <a:solidFill>
            <a:schemeClr val="accent2">
              <a:lumMod val="50000"/>
            </a:schemeClr>
          </a:solidFill>
          <a:prstDash val="dash"/>
          <a:miter lim="800000"/>
        </a:ln>
        <a:effectLst/>
      </dsp:spPr>
      <dsp:style>
        <a:lnRef idx="1">
          <a:scrgbClr r="0" g="0" b="0"/>
        </a:lnRef>
        <a:fillRef idx="0">
          <a:scrgbClr r="0" g="0" b="0"/>
        </a:fillRef>
        <a:effectRef idx="0">
          <a:scrgbClr r="0" g="0" b="0"/>
        </a:effectRef>
        <a:fontRef idx="minor"/>
      </dsp:style>
    </dsp:sp>
    <dsp:sp modelId="{94B71067-EBEC-4112-A9D1-8B8A7A437FC8}">
      <dsp:nvSpPr>
        <dsp:cNvPr id="0" name=""/>
        <dsp:cNvSpPr/>
      </dsp:nvSpPr>
      <dsp:spPr>
        <a:xfrm>
          <a:off x="2026427" y="2134940"/>
          <a:ext cx="80539" cy="81457"/>
        </a:xfrm>
        <a:prstGeom prst="ellipse">
          <a:avLst/>
        </a:prstGeom>
        <a:solidFill>
          <a:schemeClr val="lt1">
            <a:hueOff val="0"/>
            <a:satOff val="0"/>
            <a:lumOff val="0"/>
            <a:alphaOff val="0"/>
          </a:schemeClr>
        </a:solidFill>
        <a:ln w="12700" cap="flat" cmpd="sng" algn="ctr">
          <a:solidFill>
            <a:schemeClr val="accent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63CCDBCC-C40A-41AF-BB40-B20A9AB919D8}">
      <dsp:nvSpPr>
        <dsp:cNvPr id="0" name=""/>
        <dsp:cNvSpPr/>
      </dsp:nvSpPr>
      <dsp:spPr>
        <a:xfrm rot="8100000">
          <a:off x="3645619" y="487298"/>
          <a:ext cx="316387" cy="316387"/>
        </a:xfrm>
        <a:prstGeom prst="teardrop">
          <a:avLst>
            <a:gd name="adj" fmla="val 115000"/>
          </a:avLst>
        </a:prstGeom>
        <a:solidFill>
          <a:schemeClr val="lt1">
            <a:hueOff val="0"/>
            <a:satOff val="0"/>
            <a:lumOff val="0"/>
            <a:alphaOff val="0"/>
          </a:schemeClr>
        </a:solidFill>
        <a:ln w="12700" cap="flat" cmpd="sng" algn="ctr">
          <a:solidFill>
            <a:schemeClr val="accent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25D9000-2762-4B6C-BFD6-7B6C2D0122B9}">
      <dsp:nvSpPr>
        <dsp:cNvPr id="0" name=""/>
        <dsp:cNvSpPr/>
      </dsp:nvSpPr>
      <dsp:spPr>
        <a:xfrm>
          <a:off x="3680767" y="522446"/>
          <a:ext cx="246091" cy="246091"/>
        </a:xfrm>
        <a:prstGeom prst="ellipse">
          <a:avLst/>
        </a:prstGeom>
        <a:solidFill>
          <a:schemeClr val="accent2">
            <a:alpha val="90000"/>
            <a:tint val="40000"/>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dsp:style>
    </dsp:sp>
    <dsp:sp modelId="{C08C98A3-4322-425C-8260-4319044AFBF1}">
      <dsp:nvSpPr>
        <dsp:cNvPr id="0" name=""/>
        <dsp:cNvSpPr/>
      </dsp:nvSpPr>
      <dsp:spPr>
        <a:xfrm>
          <a:off x="4027533" y="887672"/>
          <a:ext cx="2932566" cy="128799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27263" rIns="0" bIns="27263" numCol="1" spcCol="1270" rtlCol="0" anchor="t" anchorCtr="0">
          <a:noAutofit/>
        </a:bodyPr>
        <a:lstStyle/>
        <a:p>
          <a:pPr marL="0" lvl="0" indent="0" algn="l" defTabSz="622300" rtl="0">
            <a:lnSpc>
              <a:spcPct val="90000"/>
            </a:lnSpc>
            <a:spcBef>
              <a:spcPct val="0"/>
            </a:spcBef>
            <a:spcAft>
              <a:spcPct val="35000"/>
            </a:spcAft>
            <a:buNone/>
          </a:pPr>
          <a:r>
            <a:rPr lang="en-GB" sz="1400" b="0" i="0" u="none" kern="1200" dirty="0">
              <a:solidFill>
                <a:schemeClr val="bg1"/>
              </a:solidFill>
            </a:rPr>
            <a:t>During your presentation, the speaker notes are visible on your monitor, but aren't visible to the audience. </a:t>
          </a:r>
          <a:endParaRPr lang="en-GB" sz="1400" kern="1200" dirty="0">
            <a:solidFill>
              <a:schemeClr val="bg1"/>
            </a:solidFill>
          </a:endParaRPr>
        </a:p>
      </dsp:txBody>
      <dsp:txXfrm>
        <a:off x="4027533" y="887672"/>
        <a:ext cx="2932566" cy="1287996"/>
      </dsp:txXfrm>
    </dsp:sp>
    <dsp:sp modelId="{52F3B4A2-8EDD-4B40-B5F3-A1CECB56D29F}">
      <dsp:nvSpPr>
        <dsp:cNvPr id="0" name=""/>
        <dsp:cNvSpPr/>
      </dsp:nvSpPr>
      <dsp:spPr>
        <a:xfrm>
          <a:off x="4027533" y="435133"/>
          <a:ext cx="2932566" cy="45253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rtlCol="0" anchor="ctr" anchorCtr="0">
          <a:noAutofit/>
        </a:bodyPr>
        <a:lstStyle/>
        <a:p>
          <a:pPr marL="0" lvl="0" indent="0" algn="l" defTabSz="889000" rtl="0">
            <a:lnSpc>
              <a:spcPct val="90000"/>
            </a:lnSpc>
            <a:spcBef>
              <a:spcPct val="0"/>
            </a:spcBef>
            <a:spcAft>
              <a:spcPct val="35000"/>
            </a:spcAft>
            <a:buNone/>
          </a:pPr>
          <a:r>
            <a:rPr lang="en-GB" sz="2000" kern="1200" dirty="0">
              <a:solidFill>
                <a:srgbClr val="DBBD89"/>
              </a:solidFill>
            </a:rPr>
            <a:t>Title</a:t>
          </a:r>
        </a:p>
      </dsp:txBody>
      <dsp:txXfrm>
        <a:off x="4027533" y="435133"/>
        <a:ext cx="2932566" cy="452539"/>
      </dsp:txXfrm>
    </dsp:sp>
    <dsp:sp modelId="{4A2B3FB7-F9B6-43D5-A931-C70A3750EA87}">
      <dsp:nvSpPr>
        <dsp:cNvPr id="0" name=""/>
        <dsp:cNvSpPr/>
      </dsp:nvSpPr>
      <dsp:spPr>
        <a:xfrm>
          <a:off x="3803813" y="887672"/>
          <a:ext cx="0" cy="1287996"/>
        </a:xfrm>
        <a:prstGeom prst="line">
          <a:avLst/>
        </a:prstGeom>
        <a:noFill/>
        <a:ln w="9525" cap="flat" cmpd="sng" algn="ctr">
          <a:solidFill>
            <a:schemeClr val="accent2">
              <a:lumMod val="50000"/>
            </a:schemeClr>
          </a:solidFill>
          <a:prstDash val="dash"/>
          <a:miter lim="800000"/>
        </a:ln>
        <a:effectLst/>
      </dsp:spPr>
      <dsp:style>
        <a:lnRef idx="1">
          <a:scrgbClr r="0" g="0" b="0"/>
        </a:lnRef>
        <a:fillRef idx="0">
          <a:scrgbClr r="0" g="0" b="0"/>
        </a:fillRef>
        <a:effectRef idx="0">
          <a:scrgbClr r="0" g="0" b="0"/>
        </a:effectRef>
        <a:fontRef idx="minor"/>
      </dsp:style>
    </dsp:sp>
    <dsp:sp modelId="{83D4573F-3CB1-4541-8BEE-E8224A8ED015}">
      <dsp:nvSpPr>
        <dsp:cNvPr id="0" name=""/>
        <dsp:cNvSpPr/>
      </dsp:nvSpPr>
      <dsp:spPr>
        <a:xfrm>
          <a:off x="3766093" y="2134940"/>
          <a:ext cx="80539" cy="81457"/>
        </a:xfrm>
        <a:prstGeom prst="ellipse">
          <a:avLst/>
        </a:prstGeom>
        <a:solidFill>
          <a:schemeClr val="lt1">
            <a:hueOff val="0"/>
            <a:satOff val="0"/>
            <a:lumOff val="0"/>
            <a:alphaOff val="0"/>
          </a:schemeClr>
        </a:solidFill>
        <a:ln w="12700" cap="flat" cmpd="sng" algn="ctr">
          <a:solidFill>
            <a:schemeClr val="accent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4C5813BC-956A-4F8C-B1AA-086730732ACF}">
      <dsp:nvSpPr>
        <dsp:cNvPr id="0" name=""/>
        <dsp:cNvSpPr/>
      </dsp:nvSpPr>
      <dsp:spPr>
        <a:xfrm rot="18900000">
          <a:off x="5385285" y="3547652"/>
          <a:ext cx="316387" cy="316387"/>
        </a:xfrm>
        <a:prstGeom prst="teardrop">
          <a:avLst>
            <a:gd name="adj" fmla="val 115000"/>
          </a:avLst>
        </a:prstGeom>
        <a:solidFill>
          <a:schemeClr val="lt1">
            <a:hueOff val="0"/>
            <a:satOff val="0"/>
            <a:lumOff val="0"/>
            <a:alphaOff val="0"/>
          </a:schemeClr>
        </a:solidFill>
        <a:ln w="12700" cap="flat" cmpd="sng" algn="ctr">
          <a:solidFill>
            <a:schemeClr val="accent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30745FD9-45E6-4F2F-952E-B76E1E38EA48}">
      <dsp:nvSpPr>
        <dsp:cNvPr id="0" name=""/>
        <dsp:cNvSpPr/>
      </dsp:nvSpPr>
      <dsp:spPr>
        <a:xfrm>
          <a:off x="5420433" y="3582800"/>
          <a:ext cx="246091" cy="246091"/>
        </a:xfrm>
        <a:prstGeom prst="ellipse">
          <a:avLst/>
        </a:prstGeom>
        <a:solidFill>
          <a:schemeClr val="accent2">
            <a:alpha val="90000"/>
            <a:tint val="40000"/>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dsp:style>
    </dsp:sp>
    <dsp:sp modelId="{FA75F9D6-BA19-40B6-8EBB-F8B5A1A5DB04}">
      <dsp:nvSpPr>
        <dsp:cNvPr id="0" name=""/>
        <dsp:cNvSpPr/>
      </dsp:nvSpPr>
      <dsp:spPr>
        <a:xfrm>
          <a:off x="5767199" y="2175669"/>
          <a:ext cx="2932566" cy="128799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27263" rIns="0" bIns="27263" numCol="1" spcCol="1270" rtlCol="0" anchor="b" anchorCtr="0">
          <a:noAutofit/>
        </a:bodyPr>
        <a:lstStyle/>
        <a:p>
          <a:pPr marL="0" lvl="0" indent="0" algn="l" defTabSz="622300" rtl="0">
            <a:lnSpc>
              <a:spcPct val="90000"/>
            </a:lnSpc>
            <a:spcBef>
              <a:spcPct val="0"/>
            </a:spcBef>
            <a:spcAft>
              <a:spcPct val="35000"/>
            </a:spcAft>
            <a:buNone/>
          </a:pPr>
          <a:r>
            <a:rPr lang="en-GB" sz="1400" b="0" i="0" u="none" kern="1200" dirty="0">
              <a:solidFill>
                <a:schemeClr val="bg1"/>
              </a:solidFill>
            </a:rPr>
            <a:t>The Notes pane is a box that appears below each slide. Tap it to add notes. </a:t>
          </a:r>
          <a:endParaRPr lang="en-GB" sz="1400" kern="1200" dirty="0">
            <a:solidFill>
              <a:schemeClr val="bg1"/>
            </a:solidFill>
          </a:endParaRPr>
        </a:p>
      </dsp:txBody>
      <dsp:txXfrm>
        <a:off x="5767199" y="2175669"/>
        <a:ext cx="2932566" cy="1287996"/>
      </dsp:txXfrm>
    </dsp:sp>
    <dsp:sp modelId="{7759EFD6-8D9B-407B-BFD2-E887C01621A3}">
      <dsp:nvSpPr>
        <dsp:cNvPr id="0" name=""/>
        <dsp:cNvSpPr/>
      </dsp:nvSpPr>
      <dsp:spPr>
        <a:xfrm>
          <a:off x="5767199" y="3463665"/>
          <a:ext cx="2932566" cy="45253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rtlCol="0" anchor="ctr" anchorCtr="0">
          <a:noAutofit/>
        </a:bodyPr>
        <a:lstStyle/>
        <a:p>
          <a:pPr marL="0" lvl="0" indent="0" algn="l" defTabSz="889000" rtl="0">
            <a:lnSpc>
              <a:spcPct val="90000"/>
            </a:lnSpc>
            <a:spcBef>
              <a:spcPct val="0"/>
            </a:spcBef>
            <a:spcAft>
              <a:spcPct val="35000"/>
            </a:spcAft>
            <a:buNone/>
          </a:pPr>
          <a:r>
            <a:rPr lang="en-GB" sz="2000" kern="1200" dirty="0">
              <a:solidFill>
                <a:srgbClr val="DBBD89"/>
              </a:solidFill>
            </a:rPr>
            <a:t>Title</a:t>
          </a:r>
        </a:p>
      </dsp:txBody>
      <dsp:txXfrm>
        <a:off x="5767199" y="3463665"/>
        <a:ext cx="2932566" cy="452539"/>
      </dsp:txXfrm>
    </dsp:sp>
    <dsp:sp modelId="{87D01122-9189-4BBF-B5EB-8A13E8CADCB7}">
      <dsp:nvSpPr>
        <dsp:cNvPr id="0" name=""/>
        <dsp:cNvSpPr/>
      </dsp:nvSpPr>
      <dsp:spPr>
        <a:xfrm>
          <a:off x="5543479" y="2175669"/>
          <a:ext cx="0" cy="1287996"/>
        </a:xfrm>
        <a:prstGeom prst="line">
          <a:avLst/>
        </a:prstGeom>
        <a:noFill/>
        <a:ln w="9525" cap="flat" cmpd="sng" algn="ctr">
          <a:solidFill>
            <a:schemeClr val="accent2">
              <a:lumMod val="50000"/>
            </a:schemeClr>
          </a:solidFill>
          <a:prstDash val="dash"/>
          <a:miter lim="800000"/>
        </a:ln>
        <a:effectLst/>
      </dsp:spPr>
      <dsp:style>
        <a:lnRef idx="1">
          <a:scrgbClr r="0" g="0" b="0"/>
        </a:lnRef>
        <a:fillRef idx="0">
          <a:scrgbClr r="0" g="0" b="0"/>
        </a:fillRef>
        <a:effectRef idx="0">
          <a:scrgbClr r="0" g="0" b="0"/>
        </a:effectRef>
        <a:fontRef idx="minor"/>
      </dsp:style>
    </dsp:sp>
    <dsp:sp modelId="{A4A288FA-2972-4660-B846-F0F60F21A8F3}">
      <dsp:nvSpPr>
        <dsp:cNvPr id="0" name=""/>
        <dsp:cNvSpPr/>
      </dsp:nvSpPr>
      <dsp:spPr>
        <a:xfrm>
          <a:off x="5505759" y="2134940"/>
          <a:ext cx="80539" cy="81457"/>
        </a:xfrm>
        <a:prstGeom prst="ellipse">
          <a:avLst/>
        </a:prstGeom>
        <a:solidFill>
          <a:schemeClr val="lt1">
            <a:hueOff val="0"/>
            <a:satOff val="0"/>
            <a:lumOff val="0"/>
            <a:alphaOff val="0"/>
          </a:schemeClr>
        </a:solidFill>
        <a:ln w="12700" cap="flat" cmpd="sng" algn="ctr">
          <a:solidFill>
            <a:schemeClr val="accent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53AB3C40-A8F3-42AD-ACAA-EFFE0F58231C}">
      <dsp:nvSpPr>
        <dsp:cNvPr id="0" name=""/>
        <dsp:cNvSpPr/>
      </dsp:nvSpPr>
      <dsp:spPr>
        <a:xfrm rot="8100000">
          <a:off x="7124952" y="487298"/>
          <a:ext cx="316387" cy="316387"/>
        </a:xfrm>
        <a:prstGeom prst="teardrop">
          <a:avLst>
            <a:gd name="adj" fmla="val 115000"/>
          </a:avLst>
        </a:prstGeom>
        <a:solidFill>
          <a:schemeClr val="lt1">
            <a:hueOff val="0"/>
            <a:satOff val="0"/>
            <a:lumOff val="0"/>
            <a:alphaOff val="0"/>
          </a:schemeClr>
        </a:solidFill>
        <a:ln w="12700" cap="flat" cmpd="sng" algn="ctr">
          <a:solidFill>
            <a:schemeClr val="accent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D2FD05BB-C8D3-4629-A36D-3F0D8E17237D}">
      <dsp:nvSpPr>
        <dsp:cNvPr id="0" name=""/>
        <dsp:cNvSpPr/>
      </dsp:nvSpPr>
      <dsp:spPr>
        <a:xfrm>
          <a:off x="7160100" y="522446"/>
          <a:ext cx="246091" cy="246091"/>
        </a:xfrm>
        <a:prstGeom prst="ellipse">
          <a:avLst/>
        </a:prstGeom>
        <a:solidFill>
          <a:schemeClr val="accent2">
            <a:alpha val="90000"/>
            <a:tint val="40000"/>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dsp:style>
    </dsp:sp>
    <dsp:sp modelId="{A27C66FE-A882-45CB-AA8B-D41CAAC87FCE}">
      <dsp:nvSpPr>
        <dsp:cNvPr id="0" name=""/>
        <dsp:cNvSpPr/>
      </dsp:nvSpPr>
      <dsp:spPr>
        <a:xfrm>
          <a:off x="7506865" y="887672"/>
          <a:ext cx="2932566" cy="128799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27263" rIns="0" bIns="27263" numCol="1" spcCol="1270" rtlCol="0" anchor="t" anchorCtr="0">
          <a:noAutofit/>
        </a:bodyPr>
        <a:lstStyle/>
        <a:p>
          <a:pPr marL="0" lvl="0" indent="0" algn="l" defTabSz="622300" rtl="0">
            <a:lnSpc>
              <a:spcPct val="90000"/>
            </a:lnSpc>
            <a:spcBef>
              <a:spcPct val="0"/>
            </a:spcBef>
            <a:spcAft>
              <a:spcPct val="35000"/>
            </a:spcAft>
            <a:buNone/>
          </a:pPr>
          <a:r>
            <a:rPr lang="en-GB" sz="1400" b="0" i="0" u="none" kern="1200" dirty="0">
              <a:solidFill>
                <a:schemeClr val="bg1"/>
              </a:solidFill>
            </a:rPr>
            <a:t>If you can’t see the Notes pane or it is completely minimised, click Notes on the task bar across the bottom of the PowerPoint window.</a:t>
          </a:r>
          <a:endParaRPr lang="en-GB" sz="1500" kern="1200" dirty="0">
            <a:solidFill>
              <a:schemeClr val="bg1"/>
            </a:solidFill>
          </a:endParaRPr>
        </a:p>
      </dsp:txBody>
      <dsp:txXfrm>
        <a:off x="7506865" y="887672"/>
        <a:ext cx="2932566" cy="1287996"/>
      </dsp:txXfrm>
    </dsp:sp>
    <dsp:sp modelId="{A3AC5A82-45CF-44A1-B41F-635DAC5A92BB}">
      <dsp:nvSpPr>
        <dsp:cNvPr id="0" name=""/>
        <dsp:cNvSpPr/>
      </dsp:nvSpPr>
      <dsp:spPr>
        <a:xfrm>
          <a:off x="7506865" y="435133"/>
          <a:ext cx="2932566" cy="45253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rtlCol="0" anchor="ctr" anchorCtr="0">
          <a:noAutofit/>
        </a:bodyPr>
        <a:lstStyle/>
        <a:p>
          <a:pPr marL="0" lvl="0" indent="0" algn="l" defTabSz="889000" rtl="0">
            <a:lnSpc>
              <a:spcPct val="90000"/>
            </a:lnSpc>
            <a:spcBef>
              <a:spcPct val="0"/>
            </a:spcBef>
            <a:spcAft>
              <a:spcPct val="35000"/>
            </a:spcAft>
            <a:buNone/>
          </a:pPr>
          <a:r>
            <a:rPr lang="en-GB" sz="2000" kern="1200" dirty="0">
              <a:solidFill>
                <a:srgbClr val="DBBD89"/>
              </a:solidFill>
            </a:rPr>
            <a:t>Title</a:t>
          </a:r>
        </a:p>
      </dsp:txBody>
      <dsp:txXfrm>
        <a:off x="7506865" y="435133"/>
        <a:ext cx="2932566" cy="452539"/>
      </dsp:txXfrm>
    </dsp:sp>
    <dsp:sp modelId="{1513F0EC-F72E-4447-AE42-46AD1B95828E}">
      <dsp:nvSpPr>
        <dsp:cNvPr id="0" name=""/>
        <dsp:cNvSpPr/>
      </dsp:nvSpPr>
      <dsp:spPr>
        <a:xfrm>
          <a:off x="7283145" y="887672"/>
          <a:ext cx="0" cy="1287996"/>
        </a:xfrm>
        <a:prstGeom prst="line">
          <a:avLst/>
        </a:prstGeom>
        <a:noFill/>
        <a:ln w="9525" cap="flat" cmpd="sng" algn="ctr">
          <a:solidFill>
            <a:schemeClr val="accent2">
              <a:lumMod val="50000"/>
            </a:schemeClr>
          </a:solidFill>
          <a:prstDash val="dash"/>
          <a:miter lim="800000"/>
        </a:ln>
        <a:effectLst/>
      </dsp:spPr>
      <dsp:style>
        <a:lnRef idx="1">
          <a:scrgbClr r="0" g="0" b="0"/>
        </a:lnRef>
        <a:fillRef idx="0">
          <a:scrgbClr r="0" g="0" b="0"/>
        </a:fillRef>
        <a:effectRef idx="0">
          <a:scrgbClr r="0" g="0" b="0"/>
        </a:effectRef>
        <a:fontRef idx="minor"/>
      </dsp:style>
    </dsp:sp>
    <dsp:sp modelId="{E5A60AEB-AC99-48F9-A630-D706383CE830}">
      <dsp:nvSpPr>
        <dsp:cNvPr id="0" name=""/>
        <dsp:cNvSpPr/>
      </dsp:nvSpPr>
      <dsp:spPr>
        <a:xfrm>
          <a:off x="7245426" y="2134940"/>
          <a:ext cx="80539" cy="81457"/>
        </a:xfrm>
        <a:prstGeom prst="ellipse">
          <a:avLst/>
        </a:prstGeom>
        <a:solidFill>
          <a:schemeClr val="lt1">
            <a:hueOff val="0"/>
            <a:satOff val="0"/>
            <a:lumOff val="0"/>
            <a:alphaOff val="0"/>
          </a:schemeClr>
        </a:solidFill>
        <a:ln w="12700" cap="flat" cmpd="sng" algn="ctr">
          <a:solidFill>
            <a:schemeClr val="accent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Tree>
</dsp:drawing>
</file>

<file path=ppt/diagrams/layout1.xml><?xml version="1.0" encoding="utf-8"?>
<dgm:layoutDef xmlns:dgm="http://schemas.openxmlformats.org/drawingml/2006/diagram" xmlns:a="http://schemas.openxmlformats.org/drawingml/2006/main" uniqueId="urn:microsoft.com/office/officeart/2017/3/layout/DropPinTimeline#2">
  <dgm:title val="Drop Pin Timeline"/>
  <dgm:desc val="Use to show a list of events in chronological order. The rectangular shape contains the description while the date is shown near the circular dot. It’s the perfect SmartArt for displaying large amount of text with a short date format."/>
  <dgm:catLst>
    <dgm:cat type="timeline" pri="5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1" destOrd="0"/>
        <dgm:cxn modelId="32" srcId="30" destId="31" srcOrd="0"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root">
    <dgm:varLst>
      <dgm:chMax/>
      <dgm:chPref/>
      <dgm:dir/>
      <dgm:animLvl val="lvl"/>
    </dgm:varLst>
    <dgm:alg type="composite"/>
    <dgm:shape xmlns:r="http://schemas.openxmlformats.org/officeDocument/2006/relationships" r:blip="">
      <dgm:adjLst/>
    </dgm:shape>
    <dgm:constrLst>
      <dgm:constr type="w" for="ch" forName="divider" refType="w"/>
      <dgm:constr type="h" for="ch" forName="divider"/>
      <dgm:constr type="ctrY" for="ch" forName="divider" refType="h" fact="0.5"/>
      <dgm:constr type="l" for="ch" forName="divider"/>
      <dgm:constr type="w" for="ch" forName="nodes" refType="w"/>
      <dgm:constr type="h" for="ch" forName="nodes" refType="h" fact="0.8"/>
      <dgm:constr type="ctrY" for="ch" forName="nodes" refType="h" fact="0.5"/>
    </dgm:constrLst>
    <dgm:layoutNode name="divider" styleLbl="fgAcc1">
      <dgm:alg type="sp"/>
      <dgm:choose name="ArrowShape">
        <dgm:if name="ArrowShapeLTR" func="var" arg="dir" op="equ" val="norm">
          <dgm:shape xmlns:r="http://schemas.openxmlformats.org/officeDocument/2006/relationships" type="line" r:blip="" zOrderOff="-1">
            <dgm:adjLst/>
            <dgm:extLst>
              <a:ext uri="{B698B0E9-8C71-41B9-8309-B3DCBF30829C}">
                <dgm1612:spPr xmlns:dgm1612="http://schemas.microsoft.com/office/drawing/2016/12/diagram">
                  <a:ln>
                    <a:solidFill>
                      <a:srgbClr val="000000"/>
                    </a:solidFill>
                    <a:tailEnd type="triangle" w="lg" len="lg"/>
                  </a:ln>
                </dgm1612:spPr>
              </a:ext>
            </dgm:extLst>
          </dgm:shape>
        </dgm:if>
        <dgm:else name="ArrowShapeRTL">
          <dgm:shape xmlns:r="http://schemas.openxmlformats.org/officeDocument/2006/relationships" type="line" r:blip="" zOrderOff="-1">
            <dgm:adjLst/>
            <dgm:extLst>
              <a:ext uri="{B698B0E9-8C71-41B9-8309-B3DCBF30829C}">
                <dgm1612:spPr xmlns:dgm1612="http://schemas.microsoft.com/office/drawing/2016/12/diagram">
                  <a:ln>
                    <a:solidFill>
                      <a:srgbClr val="000000"/>
                    </a:solidFill>
                    <a:headEnd type="triangle" w="lg" len="lg"/>
                  </a:ln>
                </dgm1612:spPr>
              </a:ext>
            </dgm:extLst>
          </dgm:shape>
        </dgm:else>
      </dgm:choose>
      <dgm:presOf/>
      <dgm:constrLst/>
      <dgm:ruleLst/>
    </dgm:layoutNode>
    <dgm:layoutNode name="nodes">
      <dgm:varLst>
        <dgm:chMax/>
        <dgm:chPref/>
        <dgm:animLvl val="lvl"/>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constrLst>
        <dgm:constr type="primFontSz" for="des" forName="L1TextContainer" val="20"/>
        <dgm:constr type="primFontSz" for="des" forName="L2TextContainer" refType="primFontSz" refFor="des" refForName="L1TextContainer" op="equ" fact="0.75"/>
        <dgm:constr type="w" for="ch" forName="composite" refType="w"/>
        <dgm:constr type="h" for="ch" forName="composite" refType="h"/>
        <dgm:constr type="w" for="ch" forName="spaceBetweenRectangles" refType="w" refFor="ch" refForName="composite" fact="-0.5"/>
        <dgm:constr type="w" for="ch" ptType="sibTrans" op="equ"/>
        <dgm:constr type="primFontSz" for="des" forName="L1TextContainer" op="equ"/>
        <dgm:constr type="primFontSz" for="des" forName="L2TextContainer" op="equ"/>
        <dgm:constr type="primFontSz" for="des" forName="L1TextContainer1" val="20"/>
        <dgm:constr type="primFontSz" for="des" forName="L2TextContainer1" refType="primFontSz" refFor="des" refForName="L1TextContainer1" op="equ" fact="0.75"/>
        <dgm:constr type="w" for="ch" forName="composite1" refType="w"/>
        <dgm:constr type="h" for="ch" forName="composite1" refType="h"/>
        <dgm:constr type="w" for="ch" forName="spaceBetweenRectangles1" refType="w" refFor="ch" refForName="composite1" fact="0.28"/>
        <dgm:constr type="primFontSz" for="des" forName="L1TextContainer1" op="equ"/>
        <dgm:constr type="primFontSz" for="des" forName="L2TextContainer1" op="equ"/>
      </dgm:constrLst>
      <dgm:choose name="LayoutBasedOnCountOfNodes">
        <dgm:if name="LessThanOrEqualToTwoNodes" axis="ch" ptType="node" func="cnt" op="lte" val="2">
          <dgm:forEach name="nodesForEach1" axis="ch" ptType="node">
            <dgm:layoutNode name="composite1">
              <dgm:alg type="composite"/>
              <dgm:shape xmlns:r="http://schemas.openxmlformats.org/officeDocument/2006/relationships" r:blip="">
                <dgm:adjLst/>
              </dgm:shape>
              <dgm:choose name="CaseForLayoutDirection1">
                <dgm:if name="CaseForLayoutDirectionLTR1" func="var" arg="dir" op="equ" val="norm">
                  <dgm:choose name="CaseForPlacingNodesAboveAndBelowDividerLTR1">
                    <dgm:if name="CaseForPlacingNodeAboveDividerLTR1" axis="self" ptType="node" func="posOdd" op="equ" val="1">
                      <dgm:constrLst>
                        <dgm:constr type="w" for="ch" forName="ConnectorPoint1" refType="h" refFor="ch" refForName="DropPinPlaceHolder1" fact="0.18"/>
                        <dgm:constr type="h" for="ch" forName="ConnectorPoint1" refType="h" refFor="ch" refForName="DropPinPlaceHolder1" fact="0.18"/>
                        <dgm:constr type="ctrX" for="ch" forName="ConnectorPoint1" refType="ctrX" refFor="ch" refForName="DropPinPlaceHolder1"/>
                        <dgm:constr type="ctrY" for="ch" forName="ConnectorPoint1" refType="h" fact="0.5"/>
                        <dgm:constr type="w" for="ch" forName="DropPinPlaceHolder1" refType="h" fact="0.13"/>
                        <dgm:constr type="h" for="ch" forName="DropPinPlaceHolder1" refType="h" fact="0.13"/>
                        <dgm:constr type="t" for="ch" forName="DropPinPlaceHolder1" refType="h" fact="0"/>
                        <dgm:constr type="l" for="ch" forName="DropPinPlaceHolder1" refType="w" fact="0"/>
                        <dgm:constr type="w" for="ch" forName="L2TextContainer1" refType="w" fact="0.83"/>
                        <dgm:constr type="l" for="ch" forName="L2TextContainer1" refType="r" refFor="ch" refForName="DropPinPlaceHolder1"/>
                        <dgm:constr type="t" for="ch" forName="L2TextContainer1" refType="b" refFor="ch" refForName="DropPinPlaceHolder1"/>
                        <dgm:constr type="h" for="ch" forName="L2TextContainer1" refType="h" op="gte" fact="0.1"/>
                        <dgm:constr type="b" for="ch" forName="L2TextContainer1" refType="h" fact="0.5"/>
                        <dgm:constr type="w" for="ch" forName="L1TextContainer1" refType="w" fact="0.83"/>
                        <dgm:constr type="l" for="ch" forName="L1TextContainer1" refType="r" refFor="ch" refForName="DropPinPlaceHolder1"/>
                        <dgm:constr type="b" for="ch" forName="L1TextContainer1" refType="b" refFor="ch" refForName="DropPinPlaceHolder1"/>
                        <dgm:constr type="t" for="ch" forName="L1TextContainer1" refType="t" refFor="ch" refForName="DropPinPlaceHolder1"/>
                        <dgm:constr type="w" for="ch" forName="ConnectLine1"/>
                        <dgm:constr type="ctrX" for="ch" forName="ConnectLine1" refType="ctrX" refFor="ch" refForName="DropPinPlaceHolder1"/>
                        <dgm:constr type="b" for="ch" forName="ConnectLine1" refType="h" fact="0.5"/>
                        <dgm:constr type="t" for="ch" forName="ConnectLine1" refType="b" refFor="ch" refForName="DropPinPlaceHolder1"/>
                        <dgm:constr type="w" for="ch" forName="EmptyPlaceHolder1" refType="w"/>
                        <dgm:constr type="h" for="ch" forName="EmptyPlaceHolder1" refType="h" fact="0.5"/>
                        <dgm:constr type="t" for="ch" forName="EmptyPlaceHolder1" refType="h" fact="0.5"/>
                      </dgm:constrLst>
                    </dgm:if>
                    <dgm:else name="CaseForPlacingNodeBelowDividerLTR1">
                      <dgm:constrLst>
                        <dgm:constr type="w" for="ch" forName="ConnectorPoint1" refType="h" refFor="ch" refForName="DropPinPlaceHolder1" fact="0.18"/>
                        <dgm:constr type="h" for="ch" forName="ConnectorPoint1" refType="h" refFor="ch" refForName="DropPinPlaceHolder1" fact="0.18"/>
                        <dgm:constr type="ctrX" for="ch" forName="ConnectorPoint1" refType="ctrX" refFor="ch" refForName="DropPinPlaceHolder1"/>
                        <dgm:constr type="ctrY" for="ch" forName="ConnectorPoint1" refType="h" fact="0.5"/>
                        <dgm:constr type="w" for="ch" forName="DropPinPlaceHolder1" refType="h" fact="0.13"/>
                        <dgm:constr type="h" for="ch" forName="DropPinPlaceHolder1" refType="h" fact="0.13"/>
                        <dgm:constr type="b" for="ch" forName="DropPinPlaceHolder1" refType="h"/>
                        <dgm:constr type="l" for="ch" forName="DropPinPlaceHolder1" refType="w" fact="0"/>
                        <dgm:constr type="w" for="ch" forName="L2TextContainer1" refType="w" fact="0.83"/>
                        <dgm:constr type="l" for="ch" forName="L2TextContainer1" refType="r" refFor="ch" refForName="DropPinPlaceHolder1"/>
                        <dgm:constr type="b" for="ch" forName="L2TextContainer1" refType="t" refFor="ch" refForName="DropPinPlaceHolder1"/>
                        <dgm:constr type="h" for="ch" forName="L2TextContainer1" refType="h" op="gte" fact="0.1"/>
                        <dgm:constr type="t" for="ch" forName="L2TextContainer1" refType="h" fact="0.5"/>
                        <dgm:constr type="w" for="ch" forName="L1TextContainer1" refType="w" fact="0.83"/>
                        <dgm:constr type="l" for="ch" forName="L1TextContainer1" refType="r" refFor="ch" refForName="DropPinPlaceHolder1"/>
                        <dgm:constr type="b" for="ch" forName="L1TextContainer1" refType="b" refFor="ch" refForName="DropPinPlaceHolder1"/>
                        <dgm:constr type="t" for="ch" forName="L1TextContainer1" refType="t" refFor="ch" refForName="DropPinPlaceHolder1"/>
                        <dgm:constr type="w" for="ch" forName="ConnectLine1"/>
                        <dgm:constr type="ctrX" for="ch" forName="ConnectLine1" refType="ctrX" refFor="ch" refForName="DropPinPlaceHolder1"/>
                        <dgm:constr type="t" for="ch" forName="ConnectLine1" refType="h" fact="0.5"/>
                        <dgm:constr type="b" for="ch" forName="ConnectLine1" refType="t" refFor="ch" refForName="DropPinPlaceHolder1"/>
                        <dgm:constr type="w" for="ch" forName="EmptyPlaceHolder1" refType="w"/>
                        <dgm:constr type="h" for="ch" forName="EmptyPlaceHolder1" refType="h" fact="0.5"/>
                        <dgm:constr type="t" for="ch" forName="EmptyPlaceHolder1" refType="h" fact="0"/>
                      </dgm:constrLst>
                    </dgm:else>
                  </dgm:choose>
                </dgm:if>
                <dgm:else name="CaseForLayoutDirectionRTL1">
                  <dgm:choose name="CaseForPlacingNodesAboveAndBelowDividerRTL1">
                    <dgm:if name="CaseForPlacingNodeAboveDividerRTL1" axis="self" ptType="node" func="posOdd" op="equ" val="1">
                      <dgm:constrLst>
                        <dgm:constr type="w" for="ch" forName="ConnectorPoint1" refType="h" refFor="ch" refForName="DropPinPlaceHolder1" fact="0.18"/>
                        <dgm:constr type="h" for="ch" forName="ConnectorPoint1" refType="h" refFor="ch" refForName="DropPinPlaceHolder1" fact="0.18"/>
                        <dgm:constr type="ctrX" for="ch" forName="ConnectorPoint1" refType="ctrX" refFor="ch" refForName="DropPinPlaceHolder1"/>
                        <dgm:constr type="ctrY" for="ch" forName="ConnectorPoint1" refType="h" fact="0.5"/>
                        <dgm:constr type="w" for="ch" forName="DropPinPlaceHolder1" refType="h" fact="0.13"/>
                        <dgm:constr type="h" for="ch" forName="DropPinPlaceHolder1" refType="h" fact="0.13"/>
                        <dgm:constr type="t" for="ch" forName="DropPinPlaceHolder1" refType="h" fact="0"/>
                        <dgm:constr type="l" for="ch" forName="DropPinPlaceHolder1" refType="w" fact="0"/>
                        <dgm:constr type="w" for="ch" forName="L2TextContainer1" refType="w" fact="0.83"/>
                        <dgm:constr type="l" for="ch" forName="L2TextContainer1" refType="r" refFor="ch" refForName="DropPinPlaceHolder1"/>
                        <dgm:constr type="t" for="ch" forName="L2TextContainer1" refType="b" refFor="ch" refForName="DropPinPlaceHolder1"/>
                        <dgm:constr type="h" for="ch" forName="L2TextContainer1" refType="h" op="gte" fact="0.1"/>
                        <dgm:constr type="b" for="ch" forName="L2TextContainer1" refType="h" fact="0.5"/>
                        <dgm:constr type="w" for="ch" forName="L1TextContainer1" refType="w" fact="0.83"/>
                        <dgm:constr type="l" for="ch" forName="L1TextContainer1" refType="r" refFor="ch" refForName="DropPinPlaceHolder1"/>
                        <dgm:constr type="b" for="ch" forName="L1TextContainer1" refType="b" refFor="ch" refForName="DropPinPlaceHolder1"/>
                        <dgm:constr type="t" for="ch" forName="L1TextContainer1" refType="t" refFor="ch" refForName="DropPinPlaceHolder1"/>
                        <dgm:constr type="w" for="ch" forName="ConnectLine1"/>
                        <dgm:constr type="ctrX" for="ch" forName="ConnectLine1" refType="ctrX" refFor="ch" refForName="DropPinPlaceHolder1"/>
                        <dgm:constr type="b" for="ch" forName="ConnectLine1" refType="h" fact="0.5"/>
                        <dgm:constr type="t" for="ch" forName="ConnectLine1" refType="b" refFor="ch" refForName="DropPinPlaceHolder1"/>
                        <dgm:constr type="w" for="ch" forName="EmptyPlaceHolder1" refType="w"/>
                        <dgm:constr type="h" for="ch" forName="EmptyPlaceHolder1" refType="h" fact="0.5"/>
                        <dgm:constr type="t" for="ch" forName="EmptyPlaceHolder1" refType="h" fact="0.5"/>
                      </dgm:constrLst>
                    </dgm:if>
                    <dgm:else name="CaseForPlacingNodeBelowDividerRTL1">
                      <dgm:constrLst>
                        <dgm:constr type="w" for="ch" forName="ConnectorPoint1" refType="h" refFor="ch" refForName="DropPinPlaceHolder1" fact="0.18"/>
                        <dgm:constr type="h" for="ch" forName="ConnectorPoint1" refType="h" refFor="ch" refForName="DropPinPlaceHolder1" fact="0.18"/>
                        <dgm:constr type="ctrX" for="ch" forName="ConnectorPoint1" refType="ctrX" refFor="ch" refForName="DropPinPlaceHolder1"/>
                        <dgm:constr type="ctrY" for="ch" forName="ConnectorPoint1" refType="h" fact="0.5"/>
                        <dgm:constr type="w" for="ch" forName="DropPinPlaceHolder1" refType="h" fact="0.13"/>
                        <dgm:constr type="h" for="ch" forName="DropPinPlaceHolder1" refType="h" fact="0.13"/>
                        <dgm:constr type="b" for="ch" forName="DropPinPlaceHolder1" refType="h"/>
                        <dgm:constr type="l" for="ch" forName="DropPinPlaceHolder1" refType="w" fact="0"/>
                        <dgm:constr type="w" for="ch" forName="L2TextContainer1" refType="w" fact="0.83"/>
                        <dgm:constr type="l" for="ch" forName="L2TextContainer1" refType="r" refFor="ch" refForName="DropPinPlaceHolder1"/>
                        <dgm:constr type="b" for="ch" forName="L2TextContainer1" refType="t" refFor="ch" refForName="DropPinPlaceHolder1"/>
                        <dgm:constr type="h" for="ch" forName="L2TextContainer1" refType="h" op="gte" fact="0.1"/>
                        <dgm:constr type="t" for="ch" forName="L2TextContainer1" refType="h" fact="0.5"/>
                        <dgm:constr type="w" for="ch" forName="L1TextContainer1" refType="w" fact="0.83"/>
                        <dgm:constr type="l" for="ch" forName="L1TextContainer1" refType="r" refFor="ch" refForName="DropPinPlaceHolder1"/>
                        <dgm:constr type="b" for="ch" forName="L1TextContainer1" refType="b" refFor="ch" refForName="DropPinPlaceHolder1"/>
                        <dgm:constr type="t" for="ch" forName="L1TextContainer1" refType="t" refFor="ch" refForName="DropPinPlaceHolder1"/>
                        <dgm:constr type="w" for="ch" forName="ConnectLine1"/>
                        <dgm:constr type="ctrX" for="ch" forName="ConnectLine1" refType="ctrX" refFor="ch" refForName="DropPinPlaceHolder1"/>
                        <dgm:constr type="t" for="ch" forName="ConnectLine1" refType="h" fact="0.5"/>
                        <dgm:constr type="b" for="ch" forName="ConnectLine1" refType="t" refFor="ch" refForName="DropPinPlaceHolder1"/>
                        <dgm:constr type="w" for="ch" forName="EmptyPlaceHolder1" refType="w"/>
                        <dgm:constr type="h" for="ch" forName="EmptyPlaceHolder1" refType="h" fact="0.5"/>
                        <dgm:constr type="t" for="ch" forName="EmptyPlaceHolder1" refType="h" fact="0"/>
                      </dgm:constrLst>
                    </dgm:else>
                  </dgm:choose>
                </dgm:else>
              </dgm:choose>
              <dgm:layoutNode name="ConnectorPoint1" styleLbl="lnNode1" moveWith="L1TextContainer">
                <dgm:alg type="sp"/>
                <dgm:shape xmlns:r="http://schemas.openxmlformats.org/officeDocument/2006/relationships" type="ellipse" r:blip="" zOrderOff="10">
                  <dgm:adjLst/>
                </dgm:shape>
                <dgm:presOf/>
                <dgm:constrLst/>
              </dgm:layoutNode>
              <dgm:layoutNode name="DropPinPlaceHolder1" moveWith="L1TextContainer">
                <dgm:alg type="composite"/>
                <dgm:shape xmlns:r="http://schemas.openxmlformats.org/officeDocument/2006/relationships" r:blip="">
                  <dgm:adjLst/>
                </dgm:shape>
                <dgm:constrLst>
                  <dgm:constr type="w" for="ch" forName="DropPin1" refType="w"/>
                  <dgm:constr type="h" for="ch" forName="DropPin1" refType="h"/>
                  <dgm:constr type="ctrX" for="ch" forName="DropPin1" refType="w" fact="0.5"/>
                  <dgm:constr type="ctrY" for="ch" forName="DropPin1" refType="h" fact="0.5"/>
                  <dgm:constr type="w" for="ch" forName="Ellipse1" refType="w" refFor="ch" refForName="DropPin1" fact="0.55"/>
                  <dgm:constr type="h" for="ch" forName="Ellipse1" refType="w" refFor="ch" refForName="DropPin1" fact="0.55"/>
                  <dgm:constr type="ctrX" for="ch" forName="Ellipse1" refType="ctrX" refFor="ch" refForName="DropPin1"/>
                  <dgm:constr type="ctrY" for="ch" forName="Ellipse1" refType="ctrY" refFor="ch" refForName="DropPin1"/>
                </dgm:constrLst>
                <dgm:layoutNode name="DropPin1" styleLbl="alignNode1">
                  <dgm:alg type="sp"/>
                  <dgm:choose name="CaseForPlacingTearDropAboveAndBelowDivider1">
                    <dgm:if name="CaseForPlacingTearDropAboveDivider1" axis="self" ptType="node" func="posOdd" op="equ" val="1">
                      <dgm:shape xmlns:r="http://schemas.openxmlformats.org/officeDocument/2006/relationships" rot="135" type="teardrop" r:blip="">
                        <dgm:adjLst>
                          <dgm:adj idx="1" val="1.15"/>
                        </dgm:adjLst>
                      </dgm:shape>
                    </dgm:if>
                    <dgm:else name="CaseForPlacingTearDropBelowDivider1">
                      <dgm:shape xmlns:r="http://schemas.openxmlformats.org/officeDocument/2006/relationships" rot="-45" type="teardrop" r:blip="">
                        <dgm:adjLst>
                          <dgm:adj idx="1" val="1.15"/>
                        </dgm:adjLst>
                      </dgm:shape>
                    </dgm:else>
                  </dgm:choose>
                  <dgm:presOf/>
                  <dgm:constrLst/>
                </dgm:layoutNode>
                <dgm:layoutNode name="Ellipse1" styleLbl="fgAcc1" moveWith="DropPin">
                  <dgm:alg type="sp"/>
                  <dgm:shape xmlns:r="http://schemas.openxmlformats.org/officeDocument/2006/relationships" type="ellipse" r:blip="">
                    <dgm:adjLst/>
                    <dgm:extLst>
                      <a:ext uri="{B698B0E9-8C71-41B9-8309-B3DCBF30829C}">
                        <dgm1612:spPr xmlns:dgm1612="http://schemas.microsoft.com/office/drawing/2016/12/diagram">
                          <a:ln>
                            <a:noFill/>
                          </a:ln>
                        </dgm1612:spPr>
                      </a:ext>
                    </dgm:extLst>
                  </dgm:shape>
                  <dgm:presOf/>
                  <dgm:constrLst/>
                </dgm:layoutNode>
              </dgm:layoutNode>
              <dgm:layoutNode name="L2TextContainer1" styleLbl="revTx" moveWith="L1TextContainer">
                <dgm:varLst>
                  <dgm:bulletEnabled val="1"/>
                </dgm:varLst>
                <dgm:choose name="casesForTxtDirLogic1">
                  <dgm:if name="Name771" axis="self" ptType="node" func="posOdd" op="equ" val="1">
                    <dgm:alg type="tx">
                      <dgm:param type="txAnchorVert" val="t"/>
                      <dgm:param type="parTxLTRAlign" val="l"/>
                      <dgm:param type="parTxRTLAlign" val="l"/>
                      <dgm:param type="txAnchorVertCh" val="t"/>
                      <dgm:param type="shpTxRTLAlignCh" val="l"/>
                      <dgm:param type="shpTxLTRAlignCh" val="l"/>
                    </dgm:alg>
                  </dgm:if>
                  <dgm:else name="Name881">
                    <dgm:alg type="tx">
                      <dgm:param type="txAnchorVert" val="b"/>
                      <dgm:param type="parTxLTRAlign" val="l"/>
                      <dgm:param type="parTxRTLAlign" val="l"/>
                      <dgm:param type="txAnchorVertCh" val="b"/>
                      <dgm:param type="shpTxRTLAlignCh" val="l"/>
                      <dgm:param type="shpTxLTRAlignCh" val="l"/>
                    </dgm:alg>
                  </dgm:else>
                </dgm:choose>
                <dgm:shape xmlns:r="http://schemas.openxmlformats.org/officeDocument/2006/relationships" type="rect" r:blip="">
                  <dgm:adjLst/>
                </dgm:shape>
                <dgm:presOf axis="des" ptType="node"/>
                <dgm:constrLst>
                  <dgm:constr type="lMarg"/>
                  <dgm:constr type="rMarg"/>
                  <dgm:constr type="tMarg" refType="h" fact="0.06"/>
                  <dgm:constr type="bMarg" refType="h" fact="0.06"/>
                </dgm:constrLst>
                <dgm:ruleLst>
                  <dgm:rule type="h" val="INF" fact="NaN" max="NaN"/>
                </dgm:ruleLst>
              </dgm:layoutNode>
              <dgm:layoutNode name="L1TextContainer1" styleLbl="revTx">
                <dgm:varLst>
                  <dgm:chMax val="1"/>
                  <dgm:chPref val="1"/>
                  <dgm:bulletEnabled val="1"/>
                </dgm:varLst>
                <dgm:alg type="tx">
                  <dgm:param type="txAnchorVert" val="mid"/>
                  <dgm:param type="parTxLTRAlign" val="l"/>
                  <dgm:param type="parTxRTLAlign" val="l"/>
                </dgm:alg>
                <dgm:shape xmlns:r="http://schemas.openxmlformats.org/officeDocument/2006/relationships" type="rect" r:blip="">
                  <dgm:adjLst/>
                </dgm:shape>
                <dgm:presOf axis="self"/>
                <dgm:constrLst>
                  <dgm:constr type="lMarg"/>
                  <dgm:constr type="rMarg"/>
                  <dgm:constr type="tMarg"/>
                  <dgm:constr type="bMarg"/>
                </dgm:constrLst>
                <dgm:ruleLst>
                  <dgm:rule type="primFontSz" val="13" fact="NaN" max="NaN"/>
                </dgm:ruleLst>
              </dgm:layoutNode>
              <dgm:layoutNode name="ConnectLine1" styleLbl="sibTrans1D1" moveWith="L1TextContainer">
                <dgm:alg type="sp"/>
                <dgm:shape xmlns:r="http://schemas.openxmlformats.org/officeDocument/2006/relationships" type="line" r:blip="">
                  <dgm:adjLst/>
                </dgm:shape>
                <dgm:presOf/>
                <dgm:constrLst/>
              </dgm:layoutNode>
              <dgm:layoutNode name="EmptyPlaceHolder1">
                <dgm:alg type="sp"/>
                <dgm:shape xmlns:r="http://schemas.openxmlformats.org/officeDocument/2006/relationships" r:blip="">
                  <dgm:adjLst/>
                </dgm:shape>
                <dgm:presOf/>
                <dgm:constrLst/>
              </dgm:layoutNode>
            </dgm:layoutNode>
            <dgm:forEach name="Name281" axis="followSib" ptType="sibTrans" cnt="1">
              <dgm:layoutNode name="spaceBetweenRectangles1">
                <dgm:alg type="sp"/>
                <dgm:shape xmlns:r="http://schemas.openxmlformats.org/officeDocument/2006/relationships" r:blip="">
                  <dgm:adjLst/>
                </dgm:shape>
                <dgm:presOf/>
                <dgm:constrLst/>
                <dgm:ruleLst/>
              </dgm:layoutNode>
            </dgm:forEach>
          </dgm:forEach>
        </dgm:if>
        <dgm:else name="MoreThanTwoNodes">
          <dgm:forEach name="nodesForEach" axis="ch" ptType="node">
            <dgm:layoutNode name="composite">
              <dgm:alg type="composite"/>
              <dgm:shape xmlns:r="http://schemas.openxmlformats.org/officeDocument/2006/relationships" r:blip="">
                <dgm:adjLst/>
              </dgm:shape>
              <dgm:choose name="CaseForLayoutDirection">
                <dgm:if name="CaseForLayoutDirectionLTR" func="var" arg="dir" op="equ" val="norm">
                  <dgm:choose name="CaseForPlacingNodesAboveAndBelowDividerLTR">
                    <dgm:if name="CaseForPlacingNodeAboveDividerLTR" axis="self" ptType="node" func="posOdd" op="equ" val="1">
                      <dgm:constrLst>
                        <dgm:constr type="w" for="ch" forName="ConnectorPoint" refType="h" refFor="ch" refForName="DropPinPlaceHolder" fact="0.18"/>
                        <dgm:constr type="h" for="ch" forName="ConnectorPoint" refType="h" refFor="ch" refForName="DropPinPlaceHolder" fact="0.18"/>
                        <dgm:constr type="ctrX" for="ch" forName="ConnectorPoint" refType="ctrX" refFor="ch" refForName="DropPinPlaceHolder"/>
                        <dgm:constr type="ctrY" for="ch" forName="ConnectorPoint" refType="h" fact="0.5"/>
                        <dgm:constr type="w" for="ch" forName="DropPinPlaceHolder" refType="h" fact="0.13"/>
                        <dgm:constr type="h" for="ch" forName="DropPinPlaceHolder" refType="h" fact="0.13"/>
                        <dgm:constr type="t" for="ch" forName="DropPinPlaceHolder" refType="h" fact="0"/>
                        <dgm:constr type="l" for="ch" forName="DropPinPlaceHolder" refType="w" fact="0"/>
                        <dgm:constr type="w" for="ch" forName="L2TextContainer" refType="w" fact="0.83"/>
                        <dgm:constr type="l" for="ch" forName="L2TextContainer" refType="r" refFor="ch" refForName="DropPinPlaceHolder"/>
                        <dgm:constr type="t" for="ch" forName="L2TextContainer" refType="b" refFor="ch" refForName="DropPinPlaceHolder"/>
                        <dgm:constr type="h" for="ch" forName="L2TextContainer" refType="h" op="gte" fact="0.1"/>
                        <dgm:constr type="b" for="ch" forName="L2TextContainer" refType="h" fact="0.5"/>
                        <dgm:constr type="w" for="ch" forName="L1TextContainer" refType="w" fact="0.83"/>
                        <dgm:constr type="l" for="ch" forName="L1TextContainer" refType="r" refFor="ch" refForName="DropPinPlaceHolder"/>
                        <dgm:constr type="b" for="ch" forName="L1TextContainer" refType="b" refFor="ch" refForName="DropPinPlaceHolder"/>
                        <dgm:constr type="t" for="ch" forName="L1TextContainer" refType="t" refFor="ch" refForName="DropPinPlaceHolder"/>
                        <dgm:constr type="w" for="ch" forName="ConnectLine"/>
                        <dgm:constr type="ctrX" for="ch" forName="ConnectLine" refType="ctrX" refFor="ch" refForName="DropPinPlaceHolder"/>
                        <dgm:constr type="b" for="ch" forName="ConnectLine" refType="h" fact="0.5"/>
                        <dgm:constr type="t" for="ch" forName="ConnectLine" refType="b" refFor="ch" refForName="DropPinPlaceHolder"/>
                        <dgm:constr type="w" for="ch" forName="EmptyPlaceHolder" refType="w"/>
                        <dgm:constr type="h" for="ch" forName="EmptyPlaceHolder" refType="h" fact="0.5"/>
                        <dgm:constr type="t" for="ch" forName="EmptyPlaceHolder" refType="h" fact="0.5"/>
                      </dgm:constrLst>
                    </dgm:if>
                    <dgm:else name="CaseForPlacingNodeBelowDividerLTR">
                      <dgm:constrLst>
                        <dgm:constr type="w" for="ch" forName="ConnectorPoint" refType="h" refFor="ch" refForName="DropPinPlaceHolder" fact="0.18"/>
                        <dgm:constr type="h" for="ch" forName="ConnectorPoint" refType="h" refFor="ch" refForName="DropPinPlaceHolder" fact="0.18"/>
                        <dgm:constr type="ctrX" for="ch" forName="ConnectorPoint" refType="ctrX" refFor="ch" refForName="DropPinPlaceHolder"/>
                        <dgm:constr type="ctrY" for="ch" forName="ConnectorPoint" refType="h" fact="0.5"/>
                        <dgm:constr type="w" for="ch" forName="DropPinPlaceHolder" refType="h" fact="0.13"/>
                        <dgm:constr type="h" for="ch" forName="DropPinPlaceHolder" refType="h" fact="0.13"/>
                        <dgm:constr type="b" for="ch" forName="DropPinPlaceHolder" refType="h"/>
                        <dgm:constr type="l" for="ch" forName="DropPinPlaceHolder" refType="w" fact="0"/>
                        <dgm:constr type="w" for="ch" forName="L2TextContainer" refType="w" fact="0.83"/>
                        <dgm:constr type="l" for="ch" forName="L2TextContainer" refType="r" refFor="ch" refForName="DropPinPlaceHolder"/>
                        <dgm:constr type="b" for="ch" forName="L2TextContainer" refType="t" refFor="ch" refForName="DropPinPlaceHolder"/>
                        <dgm:constr type="h" for="ch" forName="L2TextContainer" refType="h" op="gte" fact="0.1"/>
                        <dgm:constr type="t" for="ch" forName="L2TextContainer" refType="h" fact="0.5"/>
                        <dgm:constr type="w" for="ch" forName="L1TextContainer" refType="w" fact="0.83"/>
                        <dgm:constr type="l" for="ch" forName="L1TextContainer" refType="r" refFor="ch" refForName="DropPinPlaceHolder"/>
                        <dgm:constr type="b" for="ch" forName="L1TextContainer" refType="b" refFor="ch" refForName="DropPinPlaceHolder"/>
                        <dgm:constr type="t" for="ch" forName="L1TextContainer" refType="t" refFor="ch" refForName="DropPinPlaceHolder"/>
                        <dgm:constr type="w" for="ch" forName="ConnectLine"/>
                        <dgm:constr type="ctrX" for="ch" forName="ConnectLine" refType="ctrX" refFor="ch" refForName="DropPinPlaceHolder"/>
                        <dgm:constr type="t" for="ch" forName="ConnectLine" refType="h" fact="0.5"/>
                        <dgm:constr type="b" for="ch" forName="ConnectLine" refType="t" refFor="ch" refForName="DropPinPlaceHolder"/>
                        <dgm:constr type="w" for="ch" forName="EmptyPlaceHolder" refType="w"/>
                        <dgm:constr type="h" for="ch" forName="EmptyPlaceHolder" refType="h" fact="0.5"/>
                        <dgm:constr type="t" for="ch" forName="EmptyPlaceHolder" refType="h" fact="0"/>
                      </dgm:constrLst>
                    </dgm:else>
                  </dgm:choose>
                </dgm:if>
                <dgm:else name="CaseForLayoutDirectionRTL">
                  <dgm:choose name="CaseForPlacingNodesAboveAndBelowDividerRTL">
                    <dgm:if name="CaseForPlacingNodeAboveDividerRTL" axis="self" ptType="node" func="posOdd" op="equ" val="1">
                      <dgm:constrLst>
                        <dgm:constr type="w" for="ch" forName="ConnectorPoint" refType="h" refFor="ch" refForName="DropPinPlaceHolder" fact="0.18"/>
                        <dgm:constr type="h" for="ch" forName="ConnectorPoint" refType="h" refFor="ch" refForName="DropPinPlaceHolder" fact="0.18"/>
                        <dgm:constr type="ctrX" for="ch" forName="ConnectorPoint" refType="ctrX" refFor="ch" refForName="DropPinPlaceHolder"/>
                        <dgm:constr type="ctrY" for="ch" forName="ConnectorPoint" refType="h" fact="0.5"/>
                        <dgm:constr type="w" for="ch" forName="DropPinPlaceHolder" refType="h" fact="0.13"/>
                        <dgm:constr type="h" for="ch" forName="DropPinPlaceHolder" refType="h" fact="0.13"/>
                        <dgm:constr type="t" for="ch" forName="DropPinPlaceHolder" refType="h" fact="0"/>
                        <dgm:constr type="l" for="ch" forName="DropPinPlaceHolder" refType="w" fact="0"/>
                        <dgm:constr type="w" for="ch" forName="L2TextContainer" refType="w" fact="0.83"/>
                        <dgm:constr type="l" for="ch" forName="L2TextContainer" refType="r" refFor="ch" refForName="DropPinPlaceHolder"/>
                        <dgm:constr type="t" for="ch" forName="L2TextContainer" refType="b" refFor="ch" refForName="DropPinPlaceHolder"/>
                        <dgm:constr type="h" for="ch" forName="L2TextContainer" refType="h" op="gte" fact="0.1"/>
                        <dgm:constr type="b" for="ch" forName="L2TextContainer" refType="h" fact="0.5"/>
                        <dgm:constr type="w" for="ch" forName="L1TextContainer" refType="w" fact="0.83"/>
                        <dgm:constr type="l" for="ch" forName="L1TextContainer" refType="r" refFor="ch" refForName="DropPinPlaceHolder"/>
                        <dgm:constr type="b" for="ch" forName="L1TextContainer" refType="b" refFor="ch" refForName="DropPinPlaceHolder"/>
                        <dgm:constr type="t" for="ch" forName="L1TextContainer" refType="t" refFor="ch" refForName="DropPinPlaceHolder"/>
                        <dgm:constr type="w" for="ch" forName="ConnectLine"/>
                        <dgm:constr type="ctrX" for="ch" forName="ConnectLine" refType="ctrX" refFor="ch" refForName="DropPinPlaceHolder"/>
                        <dgm:constr type="b" for="ch" forName="ConnectLine" refType="h" fact="0.5"/>
                        <dgm:constr type="t" for="ch" forName="ConnectLine" refType="b" refFor="ch" refForName="DropPinPlaceHolder"/>
                        <dgm:constr type="w" for="ch" forName="EmptyPlaceHolder" refType="w"/>
                        <dgm:constr type="h" for="ch" forName="EmptyPlaceHolder" refType="h" fact="0.5"/>
                        <dgm:constr type="t" for="ch" forName="EmptyPlaceHolder" refType="h" fact="0.5"/>
                      </dgm:constrLst>
                    </dgm:if>
                    <dgm:else name="CaseForPlacingNodeBelowDividerRTL">
                      <dgm:constrLst>
                        <dgm:constr type="w" for="ch" forName="ConnectorPoint" refType="h" refFor="ch" refForName="DropPinPlaceHolder" fact="0.18"/>
                        <dgm:constr type="h" for="ch" forName="ConnectorPoint" refType="h" refFor="ch" refForName="DropPinPlaceHolder" fact="0.18"/>
                        <dgm:constr type="ctrX" for="ch" forName="ConnectorPoint" refType="ctrX" refFor="ch" refForName="DropPinPlaceHolder"/>
                        <dgm:constr type="ctrY" for="ch" forName="ConnectorPoint" refType="h" fact="0.5"/>
                        <dgm:constr type="w" for="ch" forName="DropPinPlaceHolder" refType="h" fact="0.13"/>
                        <dgm:constr type="h" for="ch" forName="DropPinPlaceHolder" refType="h" fact="0.13"/>
                        <dgm:constr type="b" for="ch" forName="DropPinPlaceHolder" refType="h"/>
                        <dgm:constr type="l" for="ch" forName="DropPinPlaceHolder" refType="w" fact="0"/>
                        <dgm:constr type="w" for="ch" forName="L2TextContainer" refType="w" fact="0.83"/>
                        <dgm:constr type="l" for="ch" forName="L2TextContainer" refType="r" refFor="ch" refForName="DropPinPlaceHolder"/>
                        <dgm:constr type="b" for="ch" forName="L2TextContainer" refType="t" refFor="ch" refForName="DropPinPlaceHolder"/>
                        <dgm:constr type="h" for="ch" forName="L2TextContainer" refType="h" op="gte" fact="0.1"/>
                        <dgm:constr type="t" for="ch" forName="L2TextContainer" refType="h" fact="0.5"/>
                        <dgm:constr type="w" for="ch" forName="L1TextContainer" refType="w" fact="0.83"/>
                        <dgm:constr type="l" for="ch" forName="L1TextContainer" refType="r" refFor="ch" refForName="DropPinPlaceHolder"/>
                        <dgm:constr type="b" for="ch" forName="L1TextContainer" refType="b" refFor="ch" refForName="DropPinPlaceHolder"/>
                        <dgm:constr type="t" for="ch" forName="L1TextContainer" refType="t" refFor="ch" refForName="DropPinPlaceHolder"/>
                        <dgm:constr type="w" for="ch" forName="ConnectLine"/>
                        <dgm:constr type="ctrX" for="ch" forName="ConnectLine" refType="ctrX" refFor="ch" refForName="DropPinPlaceHolder"/>
                        <dgm:constr type="t" for="ch" forName="ConnectLine" refType="h" fact="0.5"/>
                        <dgm:constr type="b" for="ch" forName="ConnectLine" refType="t" refFor="ch" refForName="DropPinPlaceHolder"/>
                        <dgm:constr type="w" for="ch" forName="EmptyPlaceHolder" refType="w"/>
                        <dgm:constr type="h" for="ch" forName="EmptyPlaceHolder" refType="h" fact="0.5"/>
                        <dgm:constr type="t" for="ch" forName="EmptyPlaceHolder" refType="h" fact="0"/>
                      </dgm:constrLst>
                    </dgm:else>
                  </dgm:choose>
                </dgm:else>
              </dgm:choose>
              <dgm:layoutNode name="ConnectorPoint" styleLbl="lnNode1" moveWith="L1TextContainer">
                <dgm:alg type="sp"/>
                <dgm:shape xmlns:r="http://schemas.openxmlformats.org/officeDocument/2006/relationships" type="ellipse" r:blip="" zOrderOff="10">
                  <dgm:adjLst/>
                </dgm:shape>
                <dgm:presOf/>
                <dgm:constrLst/>
              </dgm:layoutNode>
              <dgm:layoutNode name="DropPinPlaceHolder" moveWith="L1TextContainer">
                <dgm:alg type="composite"/>
                <dgm:shape xmlns:r="http://schemas.openxmlformats.org/officeDocument/2006/relationships" r:blip="">
                  <dgm:adjLst/>
                </dgm:shape>
                <dgm:constrLst>
                  <dgm:constr type="w" for="ch" forName="DropPin" refType="w"/>
                  <dgm:constr type="h" for="ch" forName="DropPin" refType="h"/>
                  <dgm:constr type="ctrX" for="ch" forName="DropPin" refType="w" fact="0.5"/>
                  <dgm:constr type="ctrY" for="ch" forName="DropPin" refType="h" fact="0.5"/>
                  <dgm:constr type="w" for="ch" forName="Ellipse" refType="w" refFor="ch" refForName="DropPin" fact="0.55"/>
                  <dgm:constr type="h" for="ch" forName="Ellipse" refType="w" refFor="ch" refForName="DropPin" fact="0.55"/>
                  <dgm:constr type="ctrX" for="ch" forName="Ellipse" refType="ctrX" refFor="ch" refForName="DropPin"/>
                  <dgm:constr type="ctrY" for="ch" forName="Ellipse" refType="ctrY" refFor="ch" refForName="DropPin"/>
                </dgm:constrLst>
                <dgm:layoutNode name="DropPin" styleLbl="alignNode1">
                  <dgm:alg type="sp"/>
                  <dgm:choose name="CaseForPlacingTearDropAboveAndBelowDivider">
                    <dgm:if name="CaseForPlacingTearDropAboveDivider" axis="self" ptType="node" func="posOdd" op="equ" val="1">
                      <dgm:shape xmlns:r="http://schemas.openxmlformats.org/officeDocument/2006/relationships" rot="135" type="teardrop" r:blip="">
                        <dgm:adjLst>
                          <dgm:adj idx="1" val="1.15"/>
                        </dgm:adjLst>
                      </dgm:shape>
                    </dgm:if>
                    <dgm:else name="CaseForPlacingTearDropBelowDivider">
                      <dgm:shape xmlns:r="http://schemas.openxmlformats.org/officeDocument/2006/relationships" rot="-45" type="teardrop" r:blip="">
                        <dgm:adjLst>
                          <dgm:adj idx="1" val="1.15"/>
                        </dgm:adjLst>
                      </dgm:shape>
                    </dgm:else>
                  </dgm:choose>
                  <dgm:presOf/>
                  <dgm:constrLst/>
                </dgm:layoutNode>
                <dgm:layoutNode name="Ellipse" styleLbl="fgAcc1" moveWith="DropPin">
                  <dgm:alg type="sp"/>
                  <dgm:shape xmlns:r="http://schemas.openxmlformats.org/officeDocument/2006/relationships" type="ellipse" r:blip="">
                    <dgm:adjLst/>
                    <dgm:extLst>
                      <a:ext uri="{B698B0E9-8C71-41B9-8309-B3DCBF30829C}">
                        <dgm1612:spPr xmlns:dgm1612="http://schemas.microsoft.com/office/drawing/2016/12/diagram">
                          <a:ln>
                            <a:noFill/>
                          </a:ln>
                        </dgm1612:spPr>
                      </a:ext>
                    </dgm:extLst>
                  </dgm:shape>
                  <dgm:presOf/>
                  <dgm:constrLst/>
                </dgm:layoutNode>
              </dgm:layoutNode>
              <dgm:layoutNode name="L2TextContainer" styleLbl="revTx" moveWith="L1TextContainer">
                <dgm:varLst>
                  <dgm:bulletEnabled val="1"/>
                </dgm:varLst>
                <dgm:choose name="casesForTxtDirLogic">
                  <dgm:if name="Name77" axis="self" ptType="node" func="posOdd" op="equ" val="1">
                    <dgm:alg type="tx">
                      <dgm:param type="txAnchorVert" val="t"/>
                      <dgm:param type="parTxLTRAlign" val="l"/>
                      <dgm:param type="parTxRTLAlign" val="l"/>
                      <dgm:param type="txAnchorVertCh" val="t"/>
                      <dgm:param type="shpTxRTLAlignCh" val="l"/>
                      <dgm:param type="shpTxLTRAlignCh" val="l"/>
                    </dgm:alg>
                  </dgm:if>
                  <dgm:else name="Name88">
                    <dgm:alg type="tx">
                      <dgm:param type="txAnchorVert" val="b"/>
                      <dgm:param type="parTxLTRAlign" val="l"/>
                      <dgm:param type="parTxRTLAlign" val="l"/>
                      <dgm:param type="txAnchorVertCh" val="b"/>
                      <dgm:param type="shpTxRTLAlignCh" val="l"/>
                      <dgm:param type="shpTxLTRAlignCh" val="l"/>
                    </dgm:alg>
                  </dgm:else>
                </dgm:choose>
                <dgm:shape xmlns:r="http://schemas.openxmlformats.org/officeDocument/2006/relationships" type="rect" r:blip="">
                  <dgm:adjLst/>
                </dgm:shape>
                <dgm:presOf axis="des" ptType="node"/>
                <dgm:constrLst>
                  <dgm:constr type="lMarg"/>
                  <dgm:constr type="rMarg"/>
                  <dgm:constr type="tMarg" refType="h" fact="0.06"/>
                  <dgm:constr type="bMarg" refType="h" fact="0.06"/>
                </dgm:constrLst>
                <dgm:ruleLst>
                  <dgm:rule type="h" val="INF" fact="NaN" max="NaN"/>
                </dgm:ruleLst>
              </dgm:layoutNode>
              <dgm:layoutNode name="L1TextContainer" styleLbl="revTx">
                <dgm:varLst>
                  <dgm:chMax val="1"/>
                  <dgm:chPref val="1"/>
                  <dgm:bulletEnabled val="1"/>
                </dgm:varLst>
                <dgm:alg type="tx">
                  <dgm:param type="txAnchorVert" val="mid"/>
                  <dgm:param type="parTxLTRAlign" val="l"/>
                  <dgm:param type="parTxRTLAlign" val="l"/>
                </dgm:alg>
                <dgm:shape xmlns:r="http://schemas.openxmlformats.org/officeDocument/2006/relationships" type="rect" r:blip="">
                  <dgm:adjLst/>
                </dgm:shape>
                <dgm:presOf axis="self"/>
                <dgm:constrLst>
                  <dgm:constr type="lMarg"/>
                  <dgm:constr type="rMarg"/>
                  <dgm:constr type="tMarg"/>
                  <dgm:constr type="bMarg"/>
                </dgm:constrLst>
                <dgm:ruleLst>
                  <dgm:rule type="primFontSz" val="13" fact="NaN" max="NaN"/>
                </dgm:ruleLst>
              </dgm:layoutNode>
              <dgm:layoutNode name="ConnectLine" styleLbl="sibTrans1D1" moveWith="L1TextContainer">
                <dgm:alg type="sp"/>
                <dgm:shape xmlns:r="http://schemas.openxmlformats.org/officeDocument/2006/relationships" type="line" r:blip="">
                  <dgm:adjLst/>
                  <dgm:extLst>
                    <a:ext uri="{B698B0E9-8C71-41B9-8309-B3DCBF30829C}">
                      <dgm1612:spPr xmlns:dgm1612="http://schemas.microsoft.com/office/drawing/2016/12/diagram">
                        <a:ln>
                          <a:prstDash val="dash"/>
                        </a:ln>
                      </dgm1612:spPr>
                    </a:ext>
                  </dgm:extLst>
                </dgm:shape>
                <dgm:presOf/>
                <dgm:constrLst/>
              </dgm:layoutNode>
              <dgm:layoutNode name="EmptyPlaceHolder">
                <dgm:alg type="sp"/>
                <dgm:shape xmlns:r="http://schemas.openxmlformats.org/officeDocument/2006/relationships" r:blip="">
                  <dgm:adjLst/>
                </dgm:shape>
                <dgm:presOf/>
                <dgm:constrLst/>
              </dgm:layoutNode>
            </dgm:layoutNode>
            <dgm:forEach name="Name28" axis="followSib" ptType="sibTrans" cnt="1">
              <dgm:layoutNode name="spaceBetweenRectangles">
                <dgm:alg type="sp"/>
                <dgm:shape xmlns:r="http://schemas.openxmlformats.org/officeDocument/2006/relationships" r:blip="">
                  <dgm:adjLst/>
                </dgm:shape>
                <dgm:presOf/>
                <dgm:constrLst/>
                <dgm:ruleLst/>
              </dgm:layoutNode>
            </dgm:forEach>
          </dgm:forEach>
        </dgm:else>
      </dgm:choose>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454CA90D-FAE5-4CC1-874C-F8C9E6C3EFEE}"/>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a:extLst>
              <a:ext uri="{FF2B5EF4-FFF2-40B4-BE49-F238E27FC236}">
                <a16:creationId xmlns:a16="http://schemas.microsoft.com/office/drawing/2014/main" id="{BC7087B5-F672-40FE-9915-815CBA9EB25D}"/>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F9C26D27-016E-48F5-B33E-8A9AF3259A1C}" type="datetime1">
              <a:rPr lang="en-GB" smtClean="0"/>
              <a:t>15/02/2024</a:t>
            </a:fld>
            <a:endParaRPr lang="en-GB"/>
          </a:p>
        </p:txBody>
      </p:sp>
      <p:sp>
        <p:nvSpPr>
          <p:cNvPr id="4" name="Footer Placeholder 3">
            <a:extLst>
              <a:ext uri="{FF2B5EF4-FFF2-40B4-BE49-F238E27FC236}">
                <a16:creationId xmlns:a16="http://schemas.microsoft.com/office/drawing/2014/main" id="{8BE2D30A-24C7-499B-BF2A-8E5130AC9C88}"/>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a:extLst>
              <a:ext uri="{FF2B5EF4-FFF2-40B4-BE49-F238E27FC236}">
                <a16:creationId xmlns:a16="http://schemas.microsoft.com/office/drawing/2014/main" id="{9AD0FE9B-9EEE-4F4D-B5DD-0D553217C5B0}"/>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F5765E75-2179-4AE0-B0C7-D97955CF45FE}" type="slidenum">
              <a:rPr lang="en-GB" smtClean="0"/>
              <a:t>‹#›</a:t>
            </a:fld>
            <a:endParaRPr lang="en-GB"/>
          </a:p>
        </p:txBody>
      </p:sp>
    </p:spTree>
    <p:extLst>
      <p:ext uri="{BB962C8B-B14F-4D97-AF65-F5344CB8AC3E}">
        <p14:creationId xmlns:p14="http://schemas.microsoft.com/office/powerpoint/2010/main" val="2252778674"/>
      </p:ext>
    </p:extLst>
  </p:cSld>
  <p:clrMap bg1="lt1" tx1="dk1" bg2="lt2" tx2="dk2" accent1="accent1" accent2="accent2" accent3="accent3" accent4="accent4" accent5="accent5" accent6="accent6" hlink="hlink" folHlink="folHlink"/>
  <p:hf hdr="0" ft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rtl="0"/>
            <a:endParaRPr lang="en-GB"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pPr rtl="0"/>
            <a:fld id="{848F8AC0-B329-4373-BBD0-89392C5748D6}" type="datetime1">
              <a:rPr lang="en-GB" smtClean="0"/>
              <a:t>15/02/2024</a:t>
            </a:fld>
            <a:endParaRPr lang="en-GB"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rtl="0"/>
            <a:endParaRPr lang="en-GB"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rtl="0"/>
            <a:r>
              <a:rPr lang="en-GB"/>
              <a:t>Click to edit Master text styles</a:t>
            </a:r>
          </a:p>
          <a:p>
            <a:pPr lvl="1" rtl="0"/>
            <a:r>
              <a:rPr lang="en-GB"/>
              <a:t>Second level</a:t>
            </a:r>
          </a:p>
          <a:p>
            <a:pPr lvl="2" rtl="0"/>
            <a:r>
              <a:rPr lang="en-GB"/>
              <a:t>Third level</a:t>
            </a:r>
          </a:p>
          <a:p>
            <a:pPr lvl="3" rtl="0"/>
            <a:r>
              <a:rPr lang="en-GB"/>
              <a:t>Fourth level</a:t>
            </a:r>
          </a:p>
          <a:p>
            <a:pPr lvl="4" rtl="0"/>
            <a:r>
              <a:rPr lang="en-GB"/>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pPr rtl="0"/>
            <a:endParaRPr lang="en-GB"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pPr rtl="0"/>
            <a:fld id="{F61EF503-E31C-4FCE-86D9-0C61A5CBE283}" type="slidenum">
              <a:rPr lang="en-GB" smtClean="0"/>
              <a:t>‹#›</a:t>
            </a:fld>
            <a:endParaRPr lang="en-GB" dirty="0"/>
          </a:p>
        </p:txBody>
      </p:sp>
    </p:spTree>
    <p:extLst>
      <p:ext uri="{BB962C8B-B14F-4D97-AF65-F5344CB8AC3E}">
        <p14:creationId xmlns:p14="http://schemas.microsoft.com/office/powerpoint/2010/main" val="3430128012"/>
      </p:ext>
    </p:extLst>
  </p:cSld>
  <p:clrMap bg1="lt1" tx1="dk1" bg2="lt2" tx2="dk2" accent1="accent1" accent2="accent2" accent3="accent3" accent4="accent4" accent5="accent5" accent6="accent6" hlink="hlink" folHlink="folHlink"/>
  <p:hf hdr="0" ftr="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8031033-9688-463F-9614-47F2F5BC6BF7}"/>
              </a:ext>
            </a:extLst>
          </p:cNvPr>
          <p:cNvSpPr>
            <a:spLocks noGrp="1"/>
          </p:cNvSpPr>
          <p:nvPr>
            <p:ph type="dt" sz="half" idx="10"/>
          </p:nvPr>
        </p:nvSpPr>
        <p:spPr/>
        <p:txBody>
          <a:bodyPr rtlCol="0"/>
          <a:lstStyle/>
          <a:p>
            <a:pPr rtl="0"/>
            <a:r>
              <a:rPr lang="en-GB"/>
              <a:t>2/7/20XX</a:t>
            </a:r>
          </a:p>
        </p:txBody>
      </p:sp>
      <p:sp>
        <p:nvSpPr>
          <p:cNvPr id="3" name="Footer Placeholder 2">
            <a:extLst>
              <a:ext uri="{FF2B5EF4-FFF2-40B4-BE49-F238E27FC236}">
                <a16:creationId xmlns:a16="http://schemas.microsoft.com/office/drawing/2014/main" id="{085B8DB2-C14B-45AC-ACAF-8702DF59C6E2}"/>
              </a:ext>
            </a:extLst>
          </p:cNvPr>
          <p:cNvSpPr>
            <a:spLocks noGrp="1"/>
          </p:cNvSpPr>
          <p:nvPr>
            <p:ph type="ftr" sz="quarter" idx="11"/>
          </p:nvPr>
        </p:nvSpPr>
        <p:spPr/>
        <p:txBody>
          <a:bodyPr rtlCol="0"/>
          <a:lstStyle/>
          <a:p>
            <a:pPr rtl="0"/>
            <a:r>
              <a:rPr lang="en-GB"/>
              <a:t>Sample Footer Text</a:t>
            </a:r>
          </a:p>
        </p:txBody>
      </p:sp>
      <p:sp>
        <p:nvSpPr>
          <p:cNvPr id="4" name="Slide Number Placeholder 3">
            <a:extLst>
              <a:ext uri="{FF2B5EF4-FFF2-40B4-BE49-F238E27FC236}">
                <a16:creationId xmlns:a16="http://schemas.microsoft.com/office/drawing/2014/main" id="{8001DA57-8D4E-4075-9460-4F03DF8AABA8}"/>
              </a:ext>
            </a:extLst>
          </p:cNvPr>
          <p:cNvSpPr>
            <a:spLocks noGrp="1"/>
          </p:cNvSpPr>
          <p:nvPr>
            <p:ph type="sldNum" sz="quarter" idx="12"/>
          </p:nvPr>
        </p:nvSpPr>
        <p:spPr/>
        <p:txBody>
          <a:bodyPr rtlCol="0"/>
          <a:lstStyle/>
          <a:p>
            <a:pPr rtl="0"/>
            <a:fld id="{312CC964-A50B-4C29-B4E4-2C30BB34CCF3}" type="slidenum">
              <a:rPr lang="en-GB" smtClean="0"/>
              <a:t>‹#›</a:t>
            </a:fld>
            <a:endParaRPr lang="en-GB" dirty="0"/>
          </a:p>
        </p:txBody>
      </p:sp>
      <p:sp>
        <p:nvSpPr>
          <p:cNvPr id="45" name="Freeform: Shape 44">
            <a:extLst>
              <a:ext uri="{FF2B5EF4-FFF2-40B4-BE49-F238E27FC236}">
                <a16:creationId xmlns:a16="http://schemas.microsoft.com/office/drawing/2014/main" id="{0EB13613-B0EE-441F-BE95-C20ED5BBAD27}"/>
              </a:ext>
              <a:ext uri="{C183D7F6-B498-43B3-948B-1728B52AA6E4}">
                <adec:decorative xmlns:adec="http://schemas.microsoft.com/office/drawing/2017/decorative" val="1"/>
              </a:ext>
            </a:extLst>
          </p:cNvPr>
          <p:cNvSpPr/>
          <p:nvPr userDrawn="1"/>
        </p:nvSpPr>
        <p:spPr>
          <a:xfrm rot="10800000">
            <a:off x="-33556" y="-3643"/>
            <a:ext cx="4613230" cy="6861641"/>
          </a:xfrm>
          <a:custGeom>
            <a:avLst/>
            <a:gdLst>
              <a:gd name="connsiteX0" fmla="*/ 4613230 w 4613230"/>
              <a:gd name="connsiteY0" fmla="*/ 6861641 h 6861641"/>
              <a:gd name="connsiteX1" fmla="*/ 0 w 4613230"/>
              <a:gd name="connsiteY1" fmla="*/ 6861641 h 6861641"/>
              <a:gd name="connsiteX2" fmla="*/ 1788950 w 4613230"/>
              <a:gd name="connsiteY2" fmla="*/ 0 h 6861641"/>
              <a:gd name="connsiteX3" fmla="*/ 4613230 w 4613230"/>
              <a:gd name="connsiteY3" fmla="*/ 0 h 6861641"/>
              <a:gd name="connsiteX4" fmla="*/ 4613230 w 4613230"/>
              <a:gd name="connsiteY4" fmla="*/ 6861641 h 68616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13230" h="6861641">
                <a:moveTo>
                  <a:pt x="4613230" y="6861641"/>
                </a:moveTo>
                <a:lnTo>
                  <a:pt x="0" y="6861641"/>
                </a:lnTo>
                <a:lnTo>
                  <a:pt x="1788950" y="0"/>
                </a:lnTo>
                <a:lnTo>
                  <a:pt x="4613230" y="0"/>
                </a:lnTo>
                <a:lnTo>
                  <a:pt x="4613230" y="6861641"/>
                </a:lnTo>
                <a:close/>
              </a:path>
            </a:pathLst>
          </a:cu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indent="0" algn="ctr" rtl="0">
              <a:buFont typeface="Arial" panose="020B0604020202020204" pitchFamily="34" charset="0"/>
              <a:buNone/>
            </a:pPr>
            <a:endParaRPr lang="en-GB" dirty="0"/>
          </a:p>
        </p:txBody>
      </p:sp>
      <p:sp>
        <p:nvSpPr>
          <p:cNvPr id="44" name="Freeform: Shape 43">
            <a:extLst>
              <a:ext uri="{FF2B5EF4-FFF2-40B4-BE49-F238E27FC236}">
                <a16:creationId xmlns:a16="http://schemas.microsoft.com/office/drawing/2014/main" id="{2399D2ED-C606-4FE3-B01C-3A0A39699E38}"/>
              </a:ext>
              <a:ext uri="{C183D7F6-B498-43B3-948B-1728B52AA6E4}">
                <adec:decorative xmlns:adec="http://schemas.microsoft.com/office/drawing/2017/decorative" val="1"/>
              </a:ext>
            </a:extLst>
          </p:cNvPr>
          <p:cNvSpPr/>
          <p:nvPr userDrawn="1"/>
        </p:nvSpPr>
        <p:spPr>
          <a:xfrm rot="10800000">
            <a:off x="-33556" y="-14280"/>
            <a:ext cx="4615080" cy="10637"/>
          </a:xfrm>
          <a:custGeom>
            <a:avLst/>
            <a:gdLst>
              <a:gd name="connsiteX0" fmla="*/ 4615080 w 4615080"/>
              <a:gd name="connsiteY0" fmla="*/ 10637 h 10637"/>
              <a:gd name="connsiteX1" fmla="*/ 0 w 4615080"/>
              <a:gd name="connsiteY1" fmla="*/ 7095 h 10637"/>
              <a:gd name="connsiteX2" fmla="*/ 1850 w 4615080"/>
              <a:gd name="connsiteY2" fmla="*/ 0 h 10637"/>
              <a:gd name="connsiteX3" fmla="*/ 4615080 w 4615080"/>
              <a:gd name="connsiteY3" fmla="*/ 0 h 10637"/>
              <a:gd name="connsiteX4" fmla="*/ 4615080 w 4615080"/>
              <a:gd name="connsiteY4" fmla="*/ 10637 h 106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15080" h="10637">
                <a:moveTo>
                  <a:pt x="4615080" y="10637"/>
                </a:moveTo>
                <a:lnTo>
                  <a:pt x="0" y="7095"/>
                </a:lnTo>
                <a:lnTo>
                  <a:pt x="1850" y="0"/>
                </a:lnTo>
                <a:lnTo>
                  <a:pt x="4615080" y="0"/>
                </a:lnTo>
                <a:lnTo>
                  <a:pt x="4615080" y="10637"/>
                </a:lnTo>
                <a:close/>
              </a:path>
            </a:pathLst>
          </a:cu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rtl="0"/>
            <a:endParaRPr lang="en-GB" dirty="0"/>
          </a:p>
        </p:txBody>
      </p:sp>
      <p:cxnSp>
        <p:nvCxnSpPr>
          <p:cNvPr id="10" name="Straight Connector 9">
            <a:extLst>
              <a:ext uri="{FF2B5EF4-FFF2-40B4-BE49-F238E27FC236}">
                <a16:creationId xmlns:a16="http://schemas.microsoft.com/office/drawing/2014/main" id="{8A05C98F-3390-4876-ACE6-6BDD7A931BDC}"/>
              </a:ext>
              <a:ext uri="{C183D7F6-B498-43B3-948B-1728B52AA6E4}">
                <adec:decorative xmlns:adec="http://schemas.microsoft.com/office/drawing/2017/decorative" val="1"/>
              </a:ext>
            </a:extLst>
          </p:cNvPr>
          <p:cNvCxnSpPr>
            <a:cxnSpLocks/>
          </p:cNvCxnSpPr>
          <p:nvPr userDrawn="1"/>
        </p:nvCxnSpPr>
        <p:spPr>
          <a:xfrm flipH="1">
            <a:off x="-33558" y="0"/>
            <a:ext cx="6705601" cy="809623"/>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526F8EC6-7B48-45CF-933E-F83D29E1692D}"/>
              </a:ext>
              <a:ext uri="{C183D7F6-B498-43B3-948B-1728B52AA6E4}">
                <adec:decorative xmlns:adec="http://schemas.microsoft.com/office/drawing/2017/decorative" val="1"/>
              </a:ext>
            </a:extLst>
          </p:cNvPr>
          <p:cNvCxnSpPr>
            <a:cxnSpLocks/>
          </p:cNvCxnSpPr>
          <p:nvPr userDrawn="1"/>
        </p:nvCxnSpPr>
        <p:spPr>
          <a:xfrm flipV="1">
            <a:off x="3514060" y="1"/>
            <a:ext cx="510363" cy="6857998"/>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937FFCAA-1618-46D9-B44D-5CE6E225DB8B}"/>
              </a:ext>
              <a:ext uri="{C183D7F6-B498-43B3-948B-1728B52AA6E4}">
                <adec:decorative xmlns:adec="http://schemas.microsoft.com/office/drawing/2017/decorative" val="1"/>
              </a:ext>
            </a:extLst>
          </p:cNvPr>
          <p:cNvCxnSpPr>
            <a:cxnSpLocks/>
          </p:cNvCxnSpPr>
          <p:nvPr userDrawn="1"/>
        </p:nvCxnSpPr>
        <p:spPr>
          <a:xfrm flipV="1">
            <a:off x="11602477" y="365123"/>
            <a:ext cx="589522" cy="6492877"/>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16F2CA3C-3424-4A00-9FDF-0DC9EFAC22F1}"/>
              </a:ext>
              <a:ext uri="{C183D7F6-B498-43B3-948B-1728B52AA6E4}">
                <adec:decorative xmlns:adec="http://schemas.microsoft.com/office/drawing/2017/decorative" val="1"/>
              </a:ext>
            </a:extLst>
          </p:cNvPr>
          <p:cNvCxnSpPr>
            <a:cxnSpLocks/>
          </p:cNvCxnSpPr>
          <p:nvPr userDrawn="1"/>
        </p:nvCxnSpPr>
        <p:spPr>
          <a:xfrm flipH="1" flipV="1">
            <a:off x="9340702" y="-10737"/>
            <a:ext cx="2851297" cy="1680049"/>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F0FA2E1A-8693-4B6C-ABF7-81B17586C3A0}"/>
              </a:ext>
              <a:ext uri="{C183D7F6-B498-43B3-948B-1728B52AA6E4}">
                <adec:decorative xmlns:adec="http://schemas.microsoft.com/office/drawing/2017/decorative" val="1"/>
              </a:ext>
            </a:extLst>
          </p:cNvPr>
          <p:cNvCxnSpPr>
            <a:cxnSpLocks/>
          </p:cNvCxnSpPr>
          <p:nvPr userDrawn="1"/>
        </p:nvCxnSpPr>
        <p:spPr>
          <a:xfrm flipH="1" flipV="1">
            <a:off x="-33557" y="6045958"/>
            <a:ext cx="6876857" cy="812042"/>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sp>
        <p:nvSpPr>
          <p:cNvPr id="48" name="Picture Placeholder 47">
            <a:extLst>
              <a:ext uri="{FF2B5EF4-FFF2-40B4-BE49-F238E27FC236}">
                <a16:creationId xmlns:a16="http://schemas.microsoft.com/office/drawing/2014/main" id="{C564A0C9-27BD-49AC-A786-23623E329EE8}"/>
              </a:ext>
            </a:extLst>
          </p:cNvPr>
          <p:cNvSpPr>
            <a:spLocks noGrp="1"/>
          </p:cNvSpPr>
          <p:nvPr>
            <p:ph type="pic" sz="quarter" idx="13"/>
          </p:nvPr>
        </p:nvSpPr>
        <p:spPr>
          <a:xfrm>
            <a:off x="2623279" y="0"/>
            <a:ext cx="9568721" cy="6858000"/>
          </a:xfrm>
          <a:custGeom>
            <a:avLst/>
            <a:gdLst>
              <a:gd name="connsiteX0" fmla="*/ 1955447 w 9568721"/>
              <a:gd name="connsiteY0" fmla="*/ 0 h 6858000"/>
              <a:gd name="connsiteX1" fmla="*/ 9568721 w 9568721"/>
              <a:gd name="connsiteY1" fmla="*/ 0 h 6858000"/>
              <a:gd name="connsiteX2" fmla="*/ 9568721 w 9568721"/>
              <a:gd name="connsiteY2" fmla="*/ 6858000 h 6858000"/>
              <a:gd name="connsiteX3" fmla="*/ 0 w 9568721"/>
              <a:gd name="connsiteY3" fmla="*/ 6858000 h 6858000"/>
              <a:gd name="connsiteX4" fmla="*/ 0 w 9568721"/>
              <a:gd name="connsiteY4" fmla="*/ 6857998 h 6858000"/>
              <a:gd name="connsiteX5" fmla="*/ 167446 w 9568721"/>
              <a:gd name="connsiteY5" fmla="*/ 6857998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568721" h="6858000">
                <a:moveTo>
                  <a:pt x="1955447" y="0"/>
                </a:moveTo>
                <a:lnTo>
                  <a:pt x="9568721" y="0"/>
                </a:lnTo>
                <a:lnTo>
                  <a:pt x="9568721" y="6858000"/>
                </a:lnTo>
                <a:lnTo>
                  <a:pt x="0" y="6858000"/>
                </a:lnTo>
                <a:lnTo>
                  <a:pt x="0" y="6857998"/>
                </a:lnTo>
                <a:lnTo>
                  <a:pt x="167446" y="6857998"/>
                </a:lnTo>
                <a:close/>
              </a:path>
            </a:pathLst>
          </a:custGeom>
          <a:solidFill>
            <a:schemeClr val="accent2"/>
          </a:solidFill>
        </p:spPr>
        <p:txBody>
          <a:bodyPr wrap="square" rtlCol="0">
            <a:noAutofit/>
          </a:bodyPr>
          <a:lstStyle/>
          <a:p>
            <a:pPr rtl="0"/>
            <a:r>
              <a:rPr lang="en-US"/>
              <a:t>Click icon to add picture</a:t>
            </a:r>
            <a:endParaRPr lang="en-GB" dirty="0"/>
          </a:p>
        </p:txBody>
      </p:sp>
      <p:sp>
        <p:nvSpPr>
          <p:cNvPr id="6" name="Title 5">
            <a:extLst>
              <a:ext uri="{FF2B5EF4-FFF2-40B4-BE49-F238E27FC236}">
                <a16:creationId xmlns:a16="http://schemas.microsoft.com/office/drawing/2014/main" id="{208E3DBC-8B68-468D-8087-25FED9397CBE}"/>
              </a:ext>
            </a:extLst>
          </p:cNvPr>
          <p:cNvSpPr>
            <a:spLocks noGrp="1"/>
          </p:cNvSpPr>
          <p:nvPr>
            <p:ph type="title"/>
          </p:nvPr>
        </p:nvSpPr>
        <p:spPr>
          <a:xfrm>
            <a:off x="520697" y="1040001"/>
            <a:ext cx="3338625" cy="3150159"/>
          </a:xfrm>
        </p:spPr>
        <p:txBody>
          <a:bodyPr rtlCol="0" anchor="t"/>
          <a:lstStyle/>
          <a:p>
            <a:pPr rtl="0"/>
            <a:r>
              <a:rPr lang="en-US"/>
              <a:t>Click to edit Master title style</a:t>
            </a:r>
            <a:endParaRPr lang="en-GB"/>
          </a:p>
        </p:txBody>
      </p:sp>
      <p:sp>
        <p:nvSpPr>
          <p:cNvPr id="15" name="Text Placeholder 14">
            <a:extLst>
              <a:ext uri="{FF2B5EF4-FFF2-40B4-BE49-F238E27FC236}">
                <a16:creationId xmlns:a16="http://schemas.microsoft.com/office/drawing/2014/main" id="{490C672D-EAE7-4BF2-81BB-72858B251D1C}"/>
              </a:ext>
            </a:extLst>
          </p:cNvPr>
          <p:cNvSpPr>
            <a:spLocks noGrp="1"/>
          </p:cNvSpPr>
          <p:nvPr>
            <p:ph type="body" sz="quarter" idx="14" hasCustomPrompt="1"/>
          </p:nvPr>
        </p:nvSpPr>
        <p:spPr>
          <a:xfrm>
            <a:off x="490538" y="4240213"/>
            <a:ext cx="3497262" cy="1801812"/>
          </a:xfrm>
        </p:spPr>
        <p:txBody>
          <a:bodyPr rtlCol="0">
            <a:normAutofit/>
          </a:bodyPr>
          <a:lstStyle>
            <a:lvl1pPr marL="0" indent="0">
              <a:buNone/>
              <a:defRPr sz="2400"/>
            </a:lvl1pPr>
            <a:lvl2pPr>
              <a:buNone/>
              <a:defRPr sz="1600"/>
            </a:lvl2pPr>
            <a:lvl3pPr>
              <a:buNone/>
              <a:defRPr sz="1600"/>
            </a:lvl3pPr>
            <a:lvl4pPr>
              <a:buNone/>
              <a:defRPr sz="1600"/>
            </a:lvl4pPr>
            <a:lvl5pPr>
              <a:buNone/>
              <a:defRPr sz="1600"/>
            </a:lvl5pPr>
          </a:lstStyle>
          <a:p>
            <a:pPr lvl="0" rtl="0"/>
            <a:r>
              <a:rPr lang="en-GB"/>
              <a:t>Presentation Name</a:t>
            </a:r>
          </a:p>
        </p:txBody>
      </p:sp>
    </p:spTree>
    <p:extLst>
      <p:ext uri="{BB962C8B-B14F-4D97-AF65-F5344CB8AC3E}">
        <p14:creationId xmlns:p14="http://schemas.microsoft.com/office/powerpoint/2010/main" val="174236842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TxTwoObj" preserve="1">
  <p:cSld name="10_Content 2 column (comparison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97C843-C993-4E9C-80DD-3620816E56A9}"/>
              </a:ext>
            </a:extLst>
          </p:cNvPr>
          <p:cNvSpPr>
            <a:spLocks noGrp="1"/>
          </p:cNvSpPr>
          <p:nvPr>
            <p:ph type="title"/>
          </p:nvPr>
        </p:nvSpPr>
        <p:spPr>
          <a:xfrm>
            <a:off x="839788" y="365125"/>
            <a:ext cx="10515600" cy="1325563"/>
          </a:xfrm>
        </p:spPr>
        <p:txBody>
          <a:bodyPr rtlCol="0">
            <a:normAutofit/>
          </a:bodyPr>
          <a:lstStyle>
            <a:lvl1pPr>
              <a:defRPr sz="4400"/>
            </a:lvl1pPr>
          </a:lstStyle>
          <a:p>
            <a:pPr rtl="0"/>
            <a:r>
              <a:rPr lang="en-US"/>
              <a:t>Click to edit Master title style</a:t>
            </a:r>
            <a:endParaRPr lang="en-GB"/>
          </a:p>
        </p:txBody>
      </p:sp>
      <p:sp>
        <p:nvSpPr>
          <p:cNvPr id="3" name="Text Placeholder 2">
            <a:extLst>
              <a:ext uri="{FF2B5EF4-FFF2-40B4-BE49-F238E27FC236}">
                <a16:creationId xmlns:a16="http://schemas.microsoft.com/office/drawing/2014/main" id="{4D91A8E3-B066-4511-9C6E-A3435B64DD88}"/>
              </a:ext>
            </a:extLst>
          </p:cNvPr>
          <p:cNvSpPr>
            <a:spLocks noGrp="1"/>
          </p:cNvSpPr>
          <p:nvPr>
            <p:ph type="body" idx="1"/>
          </p:nvPr>
        </p:nvSpPr>
        <p:spPr>
          <a:xfrm>
            <a:off x="839788" y="1734325"/>
            <a:ext cx="5157787" cy="823912"/>
          </a:xfrm>
        </p:spPr>
        <p:txBody>
          <a:bodyPr rtlCol="0" anchor="ctr" anchorCtr="0">
            <a:normAutofit/>
          </a:bodyPr>
          <a:lstStyle>
            <a:lvl1pPr marL="0" indent="0">
              <a:buNone/>
              <a:defRPr sz="2800" b="1" cap="all" spc="0" baseline="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en-US"/>
              <a:t>Click to edit Master text styles</a:t>
            </a:r>
          </a:p>
        </p:txBody>
      </p:sp>
      <p:sp>
        <p:nvSpPr>
          <p:cNvPr id="4" name="Content Placeholder 3">
            <a:extLst>
              <a:ext uri="{FF2B5EF4-FFF2-40B4-BE49-F238E27FC236}">
                <a16:creationId xmlns:a16="http://schemas.microsoft.com/office/drawing/2014/main" id="{46E86B63-4102-4802-94D7-F138F80F3E19}"/>
              </a:ext>
            </a:extLst>
          </p:cNvPr>
          <p:cNvSpPr>
            <a:spLocks noGrp="1"/>
          </p:cNvSpPr>
          <p:nvPr>
            <p:ph sz="half" idx="2"/>
          </p:nvPr>
        </p:nvSpPr>
        <p:spPr>
          <a:xfrm>
            <a:off x="839788" y="2558237"/>
            <a:ext cx="5157787" cy="3684588"/>
          </a:xfrm>
        </p:spPr>
        <p:txBody>
          <a:bodyPr rtlCol="0"/>
          <a:lstStyle>
            <a:lvl1pPr marL="283464" indent="-283464">
              <a:defRPr/>
            </a:lvl1pPr>
            <a:lvl2pPr marL="283464" indent="-283464">
              <a:defRPr/>
            </a:lvl2pPr>
            <a:lvl3pPr marL="283464" indent="-283464">
              <a:defRPr/>
            </a:lvl3pPr>
            <a:lvl4pPr marL="283464" indent="-283464">
              <a:defRPr/>
            </a:lvl4pPr>
            <a:lvl5pPr marL="283464" indent="-283464">
              <a:defRPr/>
            </a:lvl5pPr>
          </a:lstStyle>
          <a:p>
            <a:pPr lvl="0" rtl="0"/>
            <a:r>
              <a:rPr lang="en-US"/>
              <a:t>Click to edit Master text styles</a:t>
            </a:r>
          </a:p>
          <a:p>
            <a:pPr lvl="1" rtl="0"/>
            <a:r>
              <a:rPr lang="en-US"/>
              <a:t>Second level</a:t>
            </a:r>
          </a:p>
          <a:p>
            <a:pPr lvl="2" rtl="0"/>
            <a:r>
              <a:rPr lang="en-US"/>
              <a:t>Third level</a:t>
            </a:r>
          </a:p>
          <a:p>
            <a:pPr lvl="3" rtl="0"/>
            <a:r>
              <a:rPr lang="en-US"/>
              <a:t>Fourth level</a:t>
            </a:r>
          </a:p>
          <a:p>
            <a:pPr lvl="4" rtl="0"/>
            <a:r>
              <a:rPr lang="en-US"/>
              <a:t>Fifth level</a:t>
            </a:r>
            <a:endParaRPr lang="en-GB" dirty="0"/>
          </a:p>
        </p:txBody>
      </p:sp>
      <p:sp>
        <p:nvSpPr>
          <p:cNvPr id="5" name="Text Placeholder 4">
            <a:extLst>
              <a:ext uri="{FF2B5EF4-FFF2-40B4-BE49-F238E27FC236}">
                <a16:creationId xmlns:a16="http://schemas.microsoft.com/office/drawing/2014/main" id="{9C924765-08A7-4A60-86DC-DC420F60BBAE}"/>
              </a:ext>
            </a:extLst>
          </p:cNvPr>
          <p:cNvSpPr>
            <a:spLocks noGrp="1"/>
          </p:cNvSpPr>
          <p:nvPr>
            <p:ph type="body" sz="quarter" idx="3"/>
          </p:nvPr>
        </p:nvSpPr>
        <p:spPr>
          <a:xfrm>
            <a:off x="6172200" y="1734325"/>
            <a:ext cx="5183188" cy="823912"/>
          </a:xfrm>
        </p:spPr>
        <p:txBody>
          <a:bodyPr rtlCol="0" anchor="ctr" anchorCtr="0">
            <a:normAutofit/>
          </a:bodyPr>
          <a:lstStyle>
            <a:lvl1pPr marL="0" indent="0">
              <a:buNone/>
              <a:defRPr sz="2800" b="1" cap="all" spc="0" baseline="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en-US"/>
              <a:t>Click to edit Master text styles</a:t>
            </a:r>
          </a:p>
        </p:txBody>
      </p:sp>
      <p:sp>
        <p:nvSpPr>
          <p:cNvPr id="6" name="Content Placeholder 5">
            <a:extLst>
              <a:ext uri="{FF2B5EF4-FFF2-40B4-BE49-F238E27FC236}">
                <a16:creationId xmlns:a16="http://schemas.microsoft.com/office/drawing/2014/main" id="{F4AA2795-EFB6-4000-8F25-FBB62646C0CD}"/>
              </a:ext>
            </a:extLst>
          </p:cNvPr>
          <p:cNvSpPr>
            <a:spLocks noGrp="1"/>
          </p:cNvSpPr>
          <p:nvPr>
            <p:ph sz="quarter" idx="4"/>
          </p:nvPr>
        </p:nvSpPr>
        <p:spPr>
          <a:xfrm>
            <a:off x="6172200" y="2558237"/>
            <a:ext cx="5183188" cy="3684588"/>
          </a:xfrm>
        </p:spPr>
        <p:txBody>
          <a:bodyPr rtlCol="0"/>
          <a:lstStyle>
            <a:lvl1pPr marL="283464" indent="-283464">
              <a:defRPr/>
            </a:lvl1pPr>
            <a:lvl2pPr marL="283464" indent="-283464">
              <a:defRPr/>
            </a:lvl2pPr>
            <a:lvl3pPr marL="283464" indent="-283464">
              <a:defRPr/>
            </a:lvl3pPr>
            <a:lvl4pPr marL="283464" indent="-283464">
              <a:defRPr/>
            </a:lvl4pPr>
            <a:lvl5pPr marL="283464" indent="-283464">
              <a:defRPr/>
            </a:lvl5pPr>
          </a:lstStyle>
          <a:p>
            <a:pPr lvl="0" rtl="0"/>
            <a:r>
              <a:rPr lang="en-US"/>
              <a:t>Click to edit Master text styles</a:t>
            </a:r>
          </a:p>
          <a:p>
            <a:pPr lvl="1" rtl="0"/>
            <a:r>
              <a:rPr lang="en-US"/>
              <a:t>Second level</a:t>
            </a:r>
          </a:p>
          <a:p>
            <a:pPr lvl="2" rtl="0"/>
            <a:r>
              <a:rPr lang="en-US"/>
              <a:t>Third level</a:t>
            </a:r>
          </a:p>
          <a:p>
            <a:pPr lvl="3" rtl="0"/>
            <a:r>
              <a:rPr lang="en-US"/>
              <a:t>Fourth level</a:t>
            </a:r>
          </a:p>
          <a:p>
            <a:pPr lvl="4" rtl="0"/>
            <a:r>
              <a:rPr lang="en-US"/>
              <a:t>Fifth level</a:t>
            </a:r>
            <a:endParaRPr lang="en-GB"/>
          </a:p>
        </p:txBody>
      </p:sp>
      <p:sp>
        <p:nvSpPr>
          <p:cNvPr id="8" name="Footer Placeholder 7">
            <a:extLst>
              <a:ext uri="{FF2B5EF4-FFF2-40B4-BE49-F238E27FC236}">
                <a16:creationId xmlns:a16="http://schemas.microsoft.com/office/drawing/2014/main" id="{6C3A07E3-59E1-4EBD-9687-4B6ABE96ACA4}"/>
              </a:ext>
            </a:extLst>
          </p:cNvPr>
          <p:cNvSpPr>
            <a:spLocks noGrp="1"/>
          </p:cNvSpPr>
          <p:nvPr>
            <p:ph type="ftr" sz="quarter" idx="11"/>
          </p:nvPr>
        </p:nvSpPr>
        <p:spPr/>
        <p:txBody>
          <a:bodyPr rtlCol="0"/>
          <a:lstStyle/>
          <a:p>
            <a:pPr rtl="0"/>
            <a:r>
              <a:rPr lang="en-GB"/>
              <a:t>Sample Footer Text</a:t>
            </a:r>
          </a:p>
        </p:txBody>
      </p:sp>
      <p:sp>
        <p:nvSpPr>
          <p:cNvPr id="7" name="Date Placeholder 6">
            <a:extLst>
              <a:ext uri="{FF2B5EF4-FFF2-40B4-BE49-F238E27FC236}">
                <a16:creationId xmlns:a16="http://schemas.microsoft.com/office/drawing/2014/main" id="{9C942CFB-FE12-494A-9C41-3CB90F07BDAA}"/>
              </a:ext>
            </a:extLst>
          </p:cNvPr>
          <p:cNvSpPr>
            <a:spLocks noGrp="1"/>
          </p:cNvSpPr>
          <p:nvPr>
            <p:ph type="dt" sz="half" idx="10"/>
          </p:nvPr>
        </p:nvSpPr>
        <p:spPr/>
        <p:txBody>
          <a:bodyPr rtlCol="0"/>
          <a:lstStyle/>
          <a:p>
            <a:pPr rtl="0"/>
            <a:r>
              <a:rPr lang="en-GB"/>
              <a:t>2/7/20XX</a:t>
            </a:r>
          </a:p>
        </p:txBody>
      </p:sp>
      <p:sp>
        <p:nvSpPr>
          <p:cNvPr id="9" name="Slide Number Placeholder 8">
            <a:extLst>
              <a:ext uri="{FF2B5EF4-FFF2-40B4-BE49-F238E27FC236}">
                <a16:creationId xmlns:a16="http://schemas.microsoft.com/office/drawing/2014/main" id="{ECF7BB23-7539-4674-8B66-ACEFF94686CE}"/>
              </a:ext>
            </a:extLst>
          </p:cNvPr>
          <p:cNvSpPr>
            <a:spLocks noGrp="1"/>
          </p:cNvSpPr>
          <p:nvPr>
            <p:ph type="sldNum" sz="quarter" idx="12"/>
          </p:nvPr>
        </p:nvSpPr>
        <p:spPr/>
        <p:txBody>
          <a:bodyPr rtlCol="0"/>
          <a:lstStyle/>
          <a:p>
            <a:pPr rtl="0"/>
            <a:fld id="{312CC964-A50B-4C29-B4E4-2C30BB34CCF3}" type="slidenum">
              <a:rPr lang="en-GB" smtClean="0"/>
              <a:t>‹#›</a:t>
            </a:fld>
            <a:endParaRPr lang="en-GB" dirty="0"/>
          </a:p>
        </p:txBody>
      </p:sp>
    </p:spTree>
    <p:extLst>
      <p:ext uri="{BB962C8B-B14F-4D97-AF65-F5344CB8AC3E}">
        <p14:creationId xmlns:p14="http://schemas.microsoft.com/office/powerpoint/2010/main" val="332103094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1_Content 3 colum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97C843-C993-4E9C-80DD-3620816E56A9}"/>
              </a:ext>
            </a:extLst>
          </p:cNvPr>
          <p:cNvSpPr>
            <a:spLocks noGrp="1"/>
          </p:cNvSpPr>
          <p:nvPr>
            <p:ph type="title"/>
          </p:nvPr>
        </p:nvSpPr>
        <p:spPr>
          <a:xfrm>
            <a:off x="839788" y="365125"/>
            <a:ext cx="10515600" cy="1325563"/>
          </a:xfrm>
        </p:spPr>
        <p:txBody>
          <a:bodyPr rtlCol="0">
            <a:normAutofit/>
          </a:bodyPr>
          <a:lstStyle>
            <a:lvl1pPr>
              <a:defRPr sz="4400"/>
            </a:lvl1pPr>
          </a:lstStyle>
          <a:p>
            <a:pPr rtl="0"/>
            <a:r>
              <a:rPr lang="en-US"/>
              <a:t>Click to edit Master title style</a:t>
            </a:r>
            <a:endParaRPr lang="en-GB"/>
          </a:p>
        </p:txBody>
      </p:sp>
      <p:sp>
        <p:nvSpPr>
          <p:cNvPr id="3" name="Text Placeholder 2">
            <a:extLst>
              <a:ext uri="{FF2B5EF4-FFF2-40B4-BE49-F238E27FC236}">
                <a16:creationId xmlns:a16="http://schemas.microsoft.com/office/drawing/2014/main" id="{4D91A8E3-B066-4511-9C6E-A3435B64DD88}"/>
              </a:ext>
            </a:extLst>
          </p:cNvPr>
          <p:cNvSpPr>
            <a:spLocks noGrp="1"/>
          </p:cNvSpPr>
          <p:nvPr>
            <p:ph type="body" idx="1"/>
          </p:nvPr>
        </p:nvSpPr>
        <p:spPr>
          <a:xfrm>
            <a:off x="839788" y="1734325"/>
            <a:ext cx="3200400" cy="823912"/>
          </a:xfrm>
        </p:spPr>
        <p:txBody>
          <a:bodyPr rtlCol="0" anchor="ctr" anchorCtr="0">
            <a:normAutofit/>
          </a:bodyPr>
          <a:lstStyle>
            <a:lvl1pPr marL="0" indent="0">
              <a:buNone/>
              <a:defRPr sz="2400" b="1" cap="all" spc="0" baseline="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en-US"/>
              <a:t>Click to edit Master text styles</a:t>
            </a:r>
          </a:p>
        </p:txBody>
      </p:sp>
      <p:sp>
        <p:nvSpPr>
          <p:cNvPr id="4" name="Content Placeholder 3">
            <a:extLst>
              <a:ext uri="{FF2B5EF4-FFF2-40B4-BE49-F238E27FC236}">
                <a16:creationId xmlns:a16="http://schemas.microsoft.com/office/drawing/2014/main" id="{46E86B63-4102-4802-94D7-F138F80F3E19}"/>
              </a:ext>
            </a:extLst>
          </p:cNvPr>
          <p:cNvSpPr>
            <a:spLocks noGrp="1"/>
          </p:cNvSpPr>
          <p:nvPr>
            <p:ph sz="half" idx="2"/>
          </p:nvPr>
        </p:nvSpPr>
        <p:spPr>
          <a:xfrm>
            <a:off x="839788" y="2558237"/>
            <a:ext cx="3200400" cy="3684588"/>
          </a:xfrm>
        </p:spPr>
        <p:txBody>
          <a:bodyPr rtlCol="0">
            <a:normAutofit/>
          </a:bodyPr>
          <a:lstStyle>
            <a:lvl1pPr marL="283464" indent="-283464">
              <a:defRPr sz="2000"/>
            </a:lvl1pPr>
            <a:lvl2pPr marL="283464" indent="-283464">
              <a:defRPr sz="2000"/>
            </a:lvl2pPr>
            <a:lvl3pPr marL="283464" indent="-283464">
              <a:defRPr sz="2000"/>
            </a:lvl3pPr>
            <a:lvl4pPr marL="283464" indent="-283464">
              <a:defRPr sz="2000"/>
            </a:lvl4pPr>
            <a:lvl5pPr marL="283464" indent="-283464">
              <a:defRPr sz="2000"/>
            </a:lvl5pPr>
          </a:lstStyle>
          <a:p>
            <a:pPr lvl="0" rtl="0"/>
            <a:r>
              <a:rPr lang="en-US"/>
              <a:t>Click to edit Master text styles</a:t>
            </a:r>
          </a:p>
          <a:p>
            <a:pPr lvl="1" rtl="0"/>
            <a:r>
              <a:rPr lang="en-US"/>
              <a:t>Second level</a:t>
            </a:r>
          </a:p>
          <a:p>
            <a:pPr lvl="2" rtl="0"/>
            <a:r>
              <a:rPr lang="en-US"/>
              <a:t>Third level</a:t>
            </a:r>
          </a:p>
          <a:p>
            <a:pPr lvl="3" rtl="0"/>
            <a:r>
              <a:rPr lang="en-US"/>
              <a:t>Fourth level</a:t>
            </a:r>
          </a:p>
          <a:p>
            <a:pPr lvl="4" rtl="0"/>
            <a:r>
              <a:rPr lang="en-US"/>
              <a:t>Fifth level</a:t>
            </a:r>
            <a:endParaRPr lang="en-GB" dirty="0"/>
          </a:p>
        </p:txBody>
      </p:sp>
      <p:sp>
        <p:nvSpPr>
          <p:cNvPr id="5" name="Text Placeholder 4">
            <a:extLst>
              <a:ext uri="{FF2B5EF4-FFF2-40B4-BE49-F238E27FC236}">
                <a16:creationId xmlns:a16="http://schemas.microsoft.com/office/drawing/2014/main" id="{9C924765-08A7-4A60-86DC-DC420F60BBAE}"/>
              </a:ext>
            </a:extLst>
          </p:cNvPr>
          <p:cNvSpPr>
            <a:spLocks noGrp="1"/>
          </p:cNvSpPr>
          <p:nvPr>
            <p:ph type="body" sz="quarter" idx="3"/>
          </p:nvPr>
        </p:nvSpPr>
        <p:spPr>
          <a:xfrm>
            <a:off x="4495800" y="1734325"/>
            <a:ext cx="3200400" cy="823912"/>
          </a:xfrm>
        </p:spPr>
        <p:txBody>
          <a:bodyPr rtlCol="0" anchor="ctr" anchorCtr="0">
            <a:normAutofit/>
          </a:bodyPr>
          <a:lstStyle>
            <a:lvl1pPr marL="0" indent="0">
              <a:buNone/>
              <a:defRPr sz="2400" b="1" cap="all" spc="0" baseline="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en-US"/>
              <a:t>Click to edit Master text styles</a:t>
            </a:r>
          </a:p>
        </p:txBody>
      </p:sp>
      <p:sp>
        <p:nvSpPr>
          <p:cNvPr id="6" name="Content Placeholder 5">
            <a:extLst>
              <a:ext uri="{FF2B5EF4-FFF2-40B4-BE49-F238E27FC236}">
                <a16:creationId xmlns:a16="http://schemas.microsoft.com/office/drawing/2014/main" id="{F4AA2795-EFB6-4000-8F25-FBB62646C0CD}"/>
              </a:ext>
            </a:extLst>
          </p:cNvPr>
          <p:cNvSpPr>
            <a:spLocks noGrp="1"/>
          </p:cNvSpPr>
          <p:nvPr>
            <p:ph sz="quarter" idx="4"/>
          </p:nvPr>
        </p:nvSpPr>
        <p:spPr>
          <a:xfrm>
            <a:off x="4495800" y="2558237"/>
            <a:ext cx="3200400" cy="3684588"/>
          </a:xfrm>
        </p:spPr>
        <p:txBody>
          <a:bodyPr rtlCol="0">
            <a:normAutofit/>
          </a:bodyPr>
          <a:lstStyle>
            <a:lvl1pPr marL="283464" indent="-283464">
              <a:defRPr sz="2000"/>
            </a:lvl1pPr>
            <a:lvl2pPr marL="283464" indent="-283464">
              <a:defRPr sz="2000"/>
            </a:lvl2pPr>
            <a:lvl3pPr marL="283464" indent="-283464">
              <a:defRPr sz="2000"/>
            </a:lvl3pPr>
            <a:lvl4pPr marL="283464" indent="-283464">
              <a:defRPr sz="2000"/>
            </a:lvl4pPr>
            <a:lvl5pPr marL="283464" indent="-283464">
              <a:defRPr sz="2000"/>
            </a:lvl5pPr>
          </a:lstStyle>
          <a:p>
            <a:pPr lvl="0" rtl="0"/>
            <a:r>
              <a:rPr lang="en-US"/>
              <a:t>Click to edit Master text styles</a:t>
            </a:r>
          </a:p>
          <a:p>
            <a:pPr lvl="1" rtl="0"/>
            <a:r>
              <a:rPr lang="en-US"/>
              <a:t>Second level</a:t>
            </a:r>
          </a:p>
          <a:p>
            <a:pPr lvl="2" rtl="0"/>
            <a:r>
              <a:rPr lang="en-US"/>
              <a:t>Third level</a:t>
            </a:r>
          </a:p>
          <a:p>
            <a:pPr lvl="3" rtl="0"/>
            <a:r>
              <a:rPr lang="en-US"/>
              <a:t>Fourth level</a:t>
            </a:r>
          </a:p>
          <a:p>
            <a:pPr lvl="4" rtl="0"/>
            <a:r>
              <a:rPr lang="en-US"/>
              <a:t>Fifth level</a:t>
            </a:r>
            <a:endParaRPr lang="en-GB"/>
          </a:p>
        </p:txBody>
      </p:sp>
      <p:sp>
        <p:nvSpPr>
          <p:cNvPr id="10" name="Text Placeholder 4">
            <a:extLst>
              <a:ext uri="{FF2B5EF4-FFF2-40B4-BE49-F238E27FC236}">
                <a16:creationId xmlns:a16="http://schemas.microsoft.com/office/drawing/2014/main" id="{90851D2E-FEBE-45BF-A78F-C1F61B6C3856}"/>
              </a:ext>
            </a:extLst>
          </p:cNvPr>
          <p:cNvSpPr>
            <a:spLocks noGrp="1"/>
          </p:cNvSpPr>
          <p:nvPr>
            <p:ph type="body" sz="quarter" idx="13"/>
          </p:nvPr>
        </p:nvSpPr>
        <p:spPr>
          <a:xfrm>
            <a:off x="8151812" y="1734325"/>
            <a:ext cx="3200400" cy="823912"/>
          </a:xfrm>
        </p:spPr>
        <p:txBody>
          <a:bodyPr rtlCol="0" anchor="ctr" anchorCtr="0">
            <a:normAutofit/>
          </a:bodyPr>
          <a:lstStyle>
            <a:lvl1pPr marL="0" indent="0">
              <a:buNone/>
              <a:defRPr sz="2400" b="1" cap="all" spc="0" baseline="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en-US"/>
              <a:t>Click to edit Master text styles</a:t>
            </a:r>
          </a:p>
        </p:txBody>
      </p:sp>
      <p:sp>
        <p:nvSpPr>
          <p:cNvPr id="11" name="Content Placeholder 5">
            <a:extLst>
              <a:ext uri="{FF2B5EF4-FFF2-40B4-BE49-F238E27FC236}">
                <a16:creationId xmlns:a16="http://schemas.microsoft.com/office/drawing/2014/main" id="{4135C99B-A268-4617-89C4-8F3AA2AAA69A}"/>
              </a:ext>
            </a:extLst>
          </p:cNvPr>
          <p:cNvSpPr>
            <a:spLocks noGrp="1"/>
          </p:cNvSpPr>
          <p:nvPr>
            <p:ph sz="quarter" idx="14"/>
          </p:nvPr>
        </p:nvSpPr>
        <p:spPr>
          <a:xfrm>
            <a:off x="8151812" y="2558237"/>
            <a:ext cx="3200400" cy="3684588"/>
          </a:xfrm>
        </p:spPr>
        <p:txBody>
          <a:bodyPr rtlCol="0">
            <a:normAutofit/>
          </a:bodyPr>
          <a:lstStyle>
            <a:lvl1pPr marL="283464" indent="-283464">
              <a:defRPr sz="2000"/>
            </a:lvl1pPr>
            <a:lvl2pPr marL="283464" indent="-283464">
              <a:defRPr sz="2000"/>
            </a:lvl2pPr>
            <a:lvl3pPr marL="283464" indent="-283464">
              <a:defRPr sz="2000"/>
            </a:lvl3pPr>
            <a:lvl4pPr marL="283464" indent="-283464">
              <a:defRPr sz="2000"/>
            </a:lvl4pPr>
            <a:lvl5pPr marL="283464" indent="-283464">
              <a:defRPr sz="2000"/>
            </a:lvl5pPr>
          </a:lstStyle>
          <a:p>
            <a:pPr lvl="0" rtl="0"/>
            <a:r>
              <a:rPr lang="en-US"/>
              <a:t>Click to edit Master text styles</a:t>
            </a:r>
          </a:p>
          <a:p>
            <a:pPr lvl="1" rtl="0"/>
            <a:r>
              <a:rPr lang="en-US"/>
              <a:t>Second level</a:t>
            </a:r>
          </a:p>
          <a:p>
            <a:pPr lvl="2" rtl="0"/>
            <a:r>
              <a:rPr lang="en-US"/>
              <a:t>Third level</a:t>
            </a:r>
          </a:p>
          <a:p>
            <a:pPr lvl="3" rtl="0"/>
            <a:r>
              <a:rPr lang="en-US"/>
              <a:t>Fourth level</a:t>
            </a:r>
          </a:p>
          <a:p>
            <a:pPr lvl="4" rtl="0"/>
            <a:r>
              <a:rPr lang="en-US"/>
              <a:t>Fifth level</a:t>
            </a:r>
            <a:endParaRPr lang="en-GB"/>
          </a:p>
        </p:txBody>
      </p:sp>
      <p:sp>
        <p:nvSpPr>
          <p:cNvPr id="8" name="Footer Placeholder 7">
            <a:extLst>
              <a:ext uri="{FF2B5EF4-FFF2-40B4-BE49-F238E27FC236}">
                <a16:creationId xmlns:a16="http://schemas.microsoft.com/office/drawing/2014/main" id="{6C3A07E3-59E1-4EBD-9687-4B6ABE96ACA4}"/>
              </a:ext>
            </a:extLst>
          </p:cNvPr>
          <p:cNvSpPr>
            <a:spLocks noGrp="1"/>
          </p:cNvSpPr>
          <p:nvPr>
            <p:ph type="ftr" sz="quarter" idx="11"/>
          </p:nvPr>
        </p:nvSpPr>
        <p:spPr/>
        <p:txBody>
          <a:bodyPr rtlCol="0"/>
          <a:lstStyle/>
          <a:p>
            <a:pPr rtl="0"/>
            <a:r>
              <a:rPr lang="en-GB"/>
              <a:t>Sample Footer Text</a:t>
            </a:r>
          </a:p>
        </p:txBody>
      </p:sp>
      <p:sp>
        <p:nvSpPr>
          <p:cNvPr id="7" name="Date Placeholder 6">
            <a:extLst>
              <a:ext uri="{FF2B5EF4-FFF2-40B4-BE49-F238E27FC236}">
                <a16:creationId xmlns:a16="http://schemas.microsoft.com/office/drawing/2014/main" id="{9C942CFB-FE12-494A-9C41-3CB90F07BDAA}"/>
              </a:ext>
            </a:extLst>
          </p:cNvPr>
          <p:cNvSpPr>
            <a:spLocks noGrp="1"/>
          </p:cNvSpPr>
          <p:nvPr>
            <p:ph type="dt" sz="half" idx="10"/>
          </p:nvPr>
        </p:nvSpPr>
        <p:spPr/>
        <p:txBody>
          <a:bodyPr rtlCol="0"/>
          <a:lstStyle/>
          <a:p>
            <a:pPr rtl="0"/>
            <a:r>
              <a:rPr lang="en-GB"/>
              <a:t>2/7/20XX</a:t>
            </a:r>
          </a:p>
        </p:txBody>
      </p:sp>
      <p:sp>
        <p:nvSpPr>
          <p:cNvPr id="9" name="Slide Number Placeholder 8">
            <a:extLst>
              <a:ext uri="{FF2B5EF4-FFF2-40B4-BE49-F238E27FC236}">
                <a16:creationId xmlns:a16="http://schemas.microsoft.com/office/drawing/2014/main" id="{ECF7BB23-7539-4674-8B66-ACEFF94686CE}"/>
              </a:ext>
            </a:extLst>
          </p:cNvPr>
          <p:cNvSpPr>
            <a:spLocks noGrp="1"/>
          </p:cNvSpPr>
          <p:nvPr>
            <p:ph type="sldNum" sz="quarter" idx="12"/>
          </p:nvPr>
        </p:nvSpPr>
        <p:spPr/>
        <p:txBody>
          <a:bodyPr rtlCol="0"/>
          <a:lstStyle/>
          <a:p>
            <a:pPr rtl="0"/>
            <a:fld id="{312CC964-A50B-4C29-B4E4-2C30BB34CCF3}" type="slidenum">
              <a:rPr lang="en-GB" smtClean="0"/>
              <a:t>‹#›</a:t>
            </a:fld>
            <a:endParaRPr lang="en-GB" dirty="0"/>
          </a:p>
        </p:txBody>
      </p:sp>
    </p:spTree>
    <p:extLst>
      <p:ext uri="{BB962C8B-B14F-4D97-AF65-F5344CB8AC3E}">
        <p14:creationId xmlns:p14="http://schemas.microsoft.com/office/powerpoint/2010/main" val="276025528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2_Summary">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69FC1870-C7ED-435A-8479-DFD344B9375D}"/>
              </a:ext>
            </a:extLst>
          </p:cNvPr>
          <p:cNvSpPr>
            <a:spLocks noGrp="1"/>
          </p:cNvSpPr>
          <p:nvPr>
            <p:ph type="title"/>
          </p:nvPr>
        </p:nvSpPr>
        <p:spPr>
          <a:xfrm>
            <a:off x="1143001" y="533400"/>
            <a:ext cx="5496636" cy="1685898"/>
          </a:xfrm>
        </p:spPr>
        <p:txBody>
          <a:bodyPr rtlCol="0">
            <a:normAutofit/>
          </a:bodyPr>
          <a:lstStyle>
            <a:lvl1pPr>
              <a:defRPr sz="4400"/>
            </a:lvl1pPr>
          </a:lstStyle>
          <a:p>
            <a:pPr rtl="0"/>
            <a:r>
              <a:rPr lang="en-US"/>
              <a:t>Click to edit Master title style</a:t>
            </a:r>
            <a:endParaRPr lang="en-GB" dirty="0"/>
          </a:p>
        </p:txBody>
      </p:sp>
      <p:sp>
        <p:nvSpPr>
          <p:cNvPr id="6" name="Content Placeholder 2">
            <a:extLst>
              <a:ext uri="{FF2B5EF4-FFF2-40B4-BE49-F238E27FC236}">
                <a16:creationId xmlns:a16="http://schemas.microsoft.com/office/drawing/2014/main" id="{D855DAF2-123D-4C27-95D2-974B571079F3}"/>
              </a:ext>
            </a:extLst>
          </p:cNvPr>
          <p:cNvSpPr>
            <a:spLocks noGrp="1"/>
          </p:cNvSpPr>
          <p:nvPr>
            <p:ph idx="1"/>
          </p:nvPr>
        </p:nvSpPr>
        <p:spPr>
          <a:xfrm>
            <a:off x="1143001" y="2229347"/>
            <a:ext cx="5496636" cy="3821743"/>
          </a:xfrm>
        </p:spPr>
        <p:txBody>
          <a:bodyPr rtlCol="0"/>
          <a:lstStyle>
            <a:lvl1pPr marL="0" indent="0">
              <a:buNone/>
              <a:defRPr/>
            </a:lvl1pPr>
          </a:lstStyle>
          <a:p>
            <a:pPr lvl="0" rtl="0"/>
            <a:r>
              <a:rPr lang="en-US"/>
              <a:t>Click to edit Master text styles</a:t>
            </a:r>
          </a:p>
        </p:txBody>
      </p:sp>
      <p:sp>
        <p:nvSpPr>
          <p:cNvPr id="3" name="Footer Placeholder 2">
            <a:extLst>
              <a:ext uri="{FF2B5EF4-FFF2-40B4-BE49-F238E27FC236}">
                <a16:creationId xmlns:a16="http://schemas.microsoft.com/office/drawing/2014/main" id="{085B8DB2-C14B-45AC-ACAF-8702DF59C6E2}"/>
              </a:ext>
            </a:extLst>
          </p:cNvPr>
          <p:cNvSpPr>
            <a:spLocks noGrp="1"/>
          </p:cNvSpPr>
          <p:nvPr>
            <p:ph type="ftr" sz="quarter" idx="11"/>
          </p:nvPr>
        </p:nvSpPr>
        <p:spPr/>
        <p:txBody>
          <a:bodyPr rtlCol="0"/>
          <a:lstStyle/>
          <a:p>
            <a:pPr rtl="0"/>
            <a:r>
              <a:rPr lang="en-GB"/>
              <a:t>Sample Footer Text</a:t>
            </a:r>
          </a:p>
        </p:txBody>
      </p:sp>
      <p:sp>
        <p:nvSpPr>
          <p:cNvPr id="14" name="Picture Placeholder 11">
            <a:extLst>
              <a:ext uri="{FF2B5EF4-FFF2-40B4-BE49-F238E27FC236}">
                <a16:creationId xmlns:a16="http://schemas.microsoft.com/office/drawing/2014/main" id="{E3769467-BA9B-49FE-B40A-419EF32766CE}"/>
              </a:ext>
            </a:extLst>
          </p:cNvPr>
          <p:cNvSpPr>
            <a:spLocks noGrp="1"/>
          </p:cNvSpPr>
          <p:nvPr>
            <p:ph type="pic" sz="quarter" idx="14"/>
          </p:nvPr>
        </p:nvSpPr>
        <p:spPr>
          <a:xfrm>
            <a:off x="7186070" y="0"/>
            <a:ext cx="2463897" cy="3429000"/>
          </a:xfrm>
          <a:solidFill>
            <a:schemeClr val="accent2"/>
          </a:solidFill>
        </p:spPr>
        <p:txBody>
          <a:bodyPr rtlCol="0"/>
          <a:lstStyle/>
          <a:p>
            <a:pPr rtl="0"/>
            <a:r>
              <a:rPr lang="en-US"/>
              <a:t>Click icon to add picture</a:t>
            </a:r>
            <a:endParaRPr lang="en-GB" dirty="0"/>
          </a:p>
        </p:txBody>
      </p:sp>
      <p:sp>
        <p:nvSpPr>
          <p:cNvPr id="12" name="Picture Placeholder 11">
            <a:extLst>
              <a:ext uri="{FF2B5EF4-FFF2-40B4-BE49-F238E27FC236}">
                <a16:creationId xmlns:a16="http://schemas.microsoft.com/office/drawing/2014/main" id="{77878E15-1592-426F-A454-7F4568224567}"/>
              </a:ext>
            </a:extLst>
          </p:cNvPr>
          <p:cNvSpPr>
            <a:spLocks noGrp="1"/>
          </p:cNvSpPr>
          <p:nvPr>
            <p:ph type="pic" sz="quarter" idx="13"/>
          </p:nvPr>
        </p:nvSpPr>
        <p:spPr>
          <a:xfrm>
            <a:off x="9649155" y="0"/>
            <a:ext cx="2539797" cy="3429000"/>
          </a:xfrm>
          <a:solidFill>
            <a:schemeClr val="accent2"/>
          </a:solidFill>
        </p:spPr>
        <p:txBody>
          <a:bodyPr rtlCol="0"/>
          <a:lstStyle/>
          <a:p>
            <a:pPr rtl="0"/>
            <a:r>
              <a:rPr lang="en-US"/>
              <a:t>Click icon to add picture</a:t>
            </a:r>
            <a:endParaRPr lang="en-GB" dirty="0"/>
          </a:p>
        </p:txBody>
      </p:sp>
      <p:sp>
        <p:nvSpPr>
          <p:cNvPr id="16" name="Picture Placeholder 11">
            <a:extLst>
              <a:ext uri="{FF2B5EF4-FFF2-40B4-BE49-F238E27FC236}">
                <a16:creationId xmlns:a16="http://schemas.microsoft.com/office/drawing/2014/main" id="{E318F348-8CAC-4ADD-8162-E88487E44EBB}"/>
              </a:ext>
            </a:extLst>
          </p:cNvPr>
          <p:cNvSpPr>
            <a:spLocks noGrp="1"/>
          </p:cNvSpPr>
          <p:nvPr>
            <p:ph type="pic" sz="quarter" idx="16"/>
          </p:nvPr>
        </p:nvSpPr>
        <p:spPr>
          <a:xfrm>
            <a:off x="7186070" y="3383280"/>
            <a:ext cx="2463897" cy="3474720"/>
          </a:xfrm>
          <a:solidFill>
            <a:schemeClr val="accent2"/>
          </a:solidFill>
        </p:spPr>
        <p:txBody>
          <a:bodyPr rtlCol="0"/>
          <a:lstStyle/>
          <a:p>
            <a:pPr rtl="0"/>
            <a:r>
              <a:rPr lang="en-US"/>
              <a:t>Click icon to add picture</a:t>
            </a:r>
            <a:endParaRPr lang="en-GB" dirty="0"/>
          </a:p>
        </p:txBody>
      </p:sp>
      <p:sp>
        <p:nvSpPr>
          <p:cNvPr id="15" name="Picture Placeholder 11">
            <a:extLst>
              <a:ext uri="{FF2B5EF4-FFF2-40B4-BE49-F238E27FC236}">
                <a16:creationId xmlns:a16="http://schemas.microsoft.com/office/drawing/2014/main" id="{C762F208-8E03-4B5E-9F11-0F01147F6A47}"/>
              </a:ext>
            </a:extLst>
          </p:cNvPr>
          <p:cNvSpPr>
            <a:spLocks noGrp="1"/>
          </p:cNvSpPr>
          <p:nvPr>
            <p:ph type="pic" sz="quarter" idx="15"/>
          </p:nvPr>
        </p:nvSpPr>
        <p:spPr>
          <a:xfrm>
            <a:off x="9649155" y="3383280"/>
            <a:ext cx="2539797" cy="3474720"/>
          </a:xfrm>
          <a:solidFill>
            <a:schemeClr val="accent2"/>
          </a:solidFill>
        </p:spPr>
        <p:txBody>
          <a:bodyPr rtlCol="0"/>
          <a:lstStyle/>
          <a:p>
            <a:pPr rtl="0"/>
            <a:r>
              <a:rPr lang="en-US"/>
              <a:t>Click icon to add picture</a:t>
            </a:r>
            <a:endParaRPr lang="en-GB" dirty="0"/>
          </a:p>
        </p:txBody>
      </p:sp>
      <p:sp>
        <p:nvSpPr>
          <p:cNvPr id="2" name="Date Placeholder 1">
            <a:extLst>
              <a:ext uri="{FF2B5EF4-FFF2-40B4-BE49-F238E27FC236}">
                <a16:creationId xmlns:a16="http://schemas.microsoft.com/office/drawing/2014/main" id="{C8031033-9688-463F-9614-47F2F5BC6BF7}"/>
              </a:ext>
            </a:extLst>
          </p:cNvPr>
          <p:cNvSpPr>
            <a:spLocks noGrp="1"/>
          </p:cNvSpPr>
          <p:nvPr>
            <p:ph type="dt" sz="half" idx="10"/>
          </p:nvPr>
        </p:nvSpPr>
        <p:spPr/>
        <p:txBody>
          <a:bodyPr rtlCol="0"/>
          <a:lstStyle>
            <a:lvl1pPr>
              <a:defRPr>
                <a:solidFill>
                  <a:schemeClr val="bg1"/>
                </a:solidFill>
              </a:defRPr>
            </a:lvl1pPr>
          </a:lstStyle>
          <a:p>
            <a:pPr rtl="0"/>
            <a:r>
              <a:rPr lang="en-GB"/>
              <a:t>2/7/20XX</a:t>
            </a:r>
          </a:p>
        </p:txBody>
      </p:sp>
      <p:sp>
        <p:nvSpPr>
          <p:cNvPr id="4" name="Slide Number Placeholder 3">
            <a:extLst>
              <a:ext uri="{FF2B5EF4-FFF2-40B4-BE49-F238E27FC236}">
                <a16:creationId xmlns:a16="http://schemas.microsoft.com/office/drawing/2014/main" id="{8001DA57-8D4E-4075-9460-4F03DF8AABA8}"/>
              </a:ext>
            </a:extLst>
          </p:cNvPr>
          <p:cNvSpPr>
            <a:spLocks noGrp="1"/>
          </p:cNvSpPr>
          <p:nvPr>
            <p:ph type="sldNum" sz="quarter" idx="12"/>
          </p:nvPr>
        </p:nvSpPr>
        <p:spPr/>
        <p:txBody>
          <a:bodyPr rtlCol="0"/>
          <a:lstStyle>
            <a:lvl1pPr>
              <a:defRPr>
                <a:solidFill>
                  <a:schemeClr val="bg1"/>
                </a:solidFill>
              </a:defRPr>
            </a:lvl1pPr>
          </a:lstStyle>
          <a:p>
            <a:pPr rtl="0"/>
            <a:fld id="{312CC964-A50B-4C29-B4E4-2C30BB34CCF3}" type="slidenum">
              <a:rPr lang="en-GB" smtClean="0"/>
              <a:pPr/>
              <a:t>‹#›</a:t>
            </a:fld>
            <a:endParaRPr lang="en-GB" dirty="0"/>
          </a:p>
        </p:txBody>
      </p:sp>
    </p:spTree>
    <p:extLst>
      <p:ext uri="{BB962C8B-B14F-4D97-AF65-F5344CB8AC3E}">
        <p14:creationId xmlns:p14="http://schemas.microsoft.com/office/powerpoint/2010/main" val="45971132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3_Closing">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16AF1A06-62E5-489E-B58B-735C8C7AC163}"/>
              </a:ext>
            </a:extLst>
          </p:cNvPr>
          <p:cNvSpPr>
            <a:spLocks noGrp="1"/>
          </p:cNvSpPr>
          <p:nvPr>
            <p:ph type="title"/>
          </p:nvPr>
        </p:nvSpPr>
        <p:spPr>
          <a:xfrm>
            <a:off x="5146159" y="685800"/>
            <a:ext cx="6238688" cy="1382233"/>
          </a:xfrm>
        </p:spPr>
        <p:txBody>
          <a:bodyPr rtlCol="0">
            <a:normAutofit/>
          </a:bodyPr>
          <a:lstStyle>
            <a:lvl1pPr>
              <a:defRPr sz="4400"/>
            </a:lvl1pPr>
          </a:lstStyle>
          <a:p>
            <a:pPr rtl="0"/>
            <a:r>
              <a:rPr lang="en-US"/>
              <a:t>Click to edit Master title style</a:t>
            </a:r>
            <a:endParaRPr lang="en-GB" dirty="0"/>
          </a:p>
        </p:txBody>
      </p:sp>
      <p:sp>
        <p:nvSpPr>
          <p:cNvPr id="11" name="Picture Placeholder 10">
            <a:extLst>
              <a:ext uri="{FF2B5EF4-FFF2-40B4-BE49-F238E27FC236}">
                <a16:creationId xmlns:a16="http://schemas.microsoft.com/office/drawing/2014/main" id="{F69C6C4F-4058-4399-B572-5BE848DDF8B3}"/>
              </a:ext>
            </a:extLst>
          </p:cNvPr>
          <p:cNvSpPr>
            <a:spLocks noGrp="1"/>
          </p:cNvSpPr>
          <p:nvPr>
            <p:ph type="pic" sz="quarter" idx="13"/>
          </p:nvPr>
        </p:nvSpPr>
        <p:spPr>
          <a:xfrm>
            <a:off x="0" y="-7444"/>
            <a:ext cx="4966447" cy="6846394"/>
          </a:xfrm>
          <a:custGeom>
            <a:avLst/>
            <a:gdLst>
              <a:gd name="connsiteX0" fmla="*/ 0 w 4966447"/>
              <a:gd name="connsiteY0" fmla="*/ 0 h 6846394"/>
              <a:gd name="connsiteX1" fmla="*/ 4966447 w 4966447"/>
              <a:gd name="connsiteY1" fmla="*/ 0 h 6846394"/>
              <a:gd name="connsiteX2" fmla="*/ 3362258 w 4966447"/>
              <a:gd name="connsiteY2" fmla="*/ 6846394 h 6846394"/>
              <a:gd name="connsiteX3" fmla="*/ 0 w 4966447"/>
              <a:gd name="connsiteY3" fmla="*/ 6846394 h 6846394"/>
            </a:gdLst>
            <a:ahLst/>
            <a:cxnLst>
              <a:cxn ang="0">
                <a:pos x="connsiteX0" y="connsiteY0"/>
              </a:cxn>
              <a:cxn ang="0">
                <a:pos x="connsiteX1" y="connsiteY1"/>
              </a:cxn>
              <a:cxn ang="0">
                <a:pos x="connsiteX2" y="connsiteY2"/>
              </a:cxn>
              <a:cxn ang="0">
                <a:pos x="connsiteX3" y="connsiteY3"/>
              </a:cxn>
            </a:cxnLst>
            <a:rect l="l" t="t" r="r" b="b"/>
            <a:pathLst>
              <a:path w="4966447" h="6846394">
                <a:moveTo>
                  <a:pt x="0" y="0"/>
                </a:moveTo>
                <a:lnTo>
                  <a:pt x="4966447" y="0"/>
                </a:lnTo>
                <a:lnTo>
                  <a:pt x="3362258" y="6846394"/>
                </a:lnTo>
                <a:lnTo>
                  <a:pt x="0" y="6846394"/>
                </a:lnTo>
                <a:close/>
              </a:path>
            </a:pathLst>
          </a:custGeom>
          <a:solidFill>
            <a:schemeClr val="accent2"/>
          </a:solidFill>
        </p:spPr>
        <p:txBody>
          <a:bodyPr wrap="square" rtlCol="0">
            <a:noAutofit/>
          </a:bodyPr>
          <a:lstStyle/>
          <a:p>
            <a:pPr rtl="0"/>
            <a:r>
              <a:rPr lang="en-US"/>
              <a:t>Click icon to add picture</a:t>
            </a:r>
            <a:endParaRPr lang="en-GB" dirty="0"/>
          </a:p>
        </p:txBody>
      </p:sp>
      <p:sp>
        <p:nvSpPr>
          <p:cNvPr id="3" name="Footer Placeholder 2">
            <a:extLst>
              <a:ext uri="{FF2B5EF4-FFF2-40B4-BE49-F238E27FC236}">
                <a16:creationId xmlns:a16="http://schemas.microsoft.com/office/drawing/2014/main" id="{085B8DB2-C14B-45AC-ACAF-8702DF59C6E2}"/>
              </a:ext>
            </a:extLst>
          </p:cNvPr>
          <p:cNvSpPr>
            <a:spLocks noGrp="1"/>
          </p:cNvSpPr>
          <p:nvPr>
            <p:ph type="ftr" sz="quarter" idx="11"/>
          </p:nvPr>
        </p:nvSpPr>
        <p:spPr/>
        <p:txBody>
          <a:bodyPr rtlCol="0"/>
          <a:lstStyle>
            <a:lvl1pPr>
              <a:defRPr>
                <a:solidFill>
                  <a:schemeClr val="bg1"/>
                </a:solidFill>
              </a:defRPr>
            </a:lvl1pPr>
          </a:lstStyle>
          <a:p>
            <a:pPr rtl="0"/>
            <a:r>
              <a:rPr lang="en-GB"/>
              <a:t>Sample Footer Text</a:t>
            </a:r>
            <a:endParaRPr lang="en-GB" dirty="0">
              <a:solidFill>
                <a:schemeClr val="bg1"/>
              </a:solidFill>
            </a:endParaRPr>
          </a:p>
        </p:txBody>
      </p:sp>
      <p:sp>
        <p:nvSpPr>
          <p:cNvPr id="7" name="Content Placeholder 2">
            <a:extLst>
              <a:ext uri="{FF2B5EF4-FFF2-40B4-BE49-F238E27FC236}">
                <a16:creationId xmlns:a16="http://schemas.microsoft.com/office/drawing/2014/main" id="{9C26D8E8-8E78-469E-8668-51D3E4C11F13}"/>
              </a:ext>
            </a:extLst>
          </p:cNvPr>
          <p:cNvSpPr>
            <a:spLocks noGrp="1"/>
          </p:cNvSpPr>
          <p:nvPr>
            <p:ph idx="1"/>
          </p:nvPr>
        </p:nvSpPr>
        <p:spPr>
          <a:xfrm>
            <a:off x="5146158" y="2301949"/>
            <a:ext cx="6238687" cy="4022650"/>
          </a:xfrm>
        </p:spPr>
        <p:txBody>
          <a:bodyPr rtlCol="0"/>
          <a:lstStyle>
            <a:lvl1pPr>
              <a:buNone/>
              <a:defRPr/>
            </a:lvl1pPr>
          </a:lstStyle>
          <a:p>
            <a:pPr lvl="0" rtl="0"/>
            <a:r>
              <a:rPr lang="en-US"/>
              <a:t>Click to edit Master text styles</a:t>
            </a:r>
          </a:p>
        </p:txBody>
      </p:sp>
      <p:sp>
        <p:nvSpPr>
          <p:cNvPr id="2" name="Date Placeholder 1">
            <a:extLst>
              <a:ext uri="{FF2B5EF4-FFF2-40B4-BE49-F238E27FC236}">
                <a16:creationId xmlns:a16="http://schemas.microsoft.com/office/drawing/2014/main" id="{C8031033-9688-463F-9614-47F2F5BC6BF7}"/>
              </a:ext>
            </a:extLst>
          </p:cNvPr>
          <p:cNvSpPr>
            <a:spLocks noGrp="1"/>
          </p:cNvSpPr>
          <p:nvPr>
            <p:ph type="dt" sz="half" idx="10"/>
          </p:nvPr>
        </p:nvSpPr>
        <p:spPr/>
        <p:txBody>
          <a:bodyPr rtlCol="0"/>
          <a:lstStyle/>
          <a:p>
            <a:pPr rtl="0"/>
            <a:r>
              <a:rPr lang="en-GB"/>
              <a:t>2/7/20XX</a:t>
            </a:r>
          </a:p>
        </p:txBody>
      </p:sp>
      <p:sp>
        <p:nvSpPr>
          <p:cNvPr id="4" name="Slide Number Placeholder 3">
            <a:extLst>
              <a:ext uri="{FF2B5EF4-FFF2-40B4-BE49-F238E27FC236}">
                <a16:creationId xmlns:a16="http://schemas.microsoft.com/office/drawing/2014/main" id="{8001DA57-8D4E-4075-9460-4F03DF8AABA8}"/>
              </a:ext>
            </a:extLst>
          </p:cNvPr>
          <p:cNvSpPr>
            <a:spLocks noGrp="1"/>
          </p:cNvSpPr>
          <p:nvPr>
            <p:ph type="sldNum" sz="quarter" idx="12"/>
          </p:nvPr>
        </p:nvSpPr>
        <p:spPr/>
        <p:txBody>
          <a:bodyPr rtlCol="0"/>
          <a:lstStyle/>
          <a:p>
            <a:pPr rtl="0"/>
            <a:fld id="{312CC964-A50B-4C29-B4E4-2C30BB34CCF3}" type="slidenum">
              <a:rPr lang="en-GB" smtClean="0"/>
              <a:t>‹#›</a:t>
            </a:fld>
            <a:endParaRPr lang="en-GB" dirty="0"/>
          </a:p>
        </p:txBody>
      </p:sp>
      <p:cxnSp>
        <p:nvCxnSpPr>
          <p:cNvPr id="8" name="Straight Connector 7">
            <a:extLst>
              <a:ext uri="{FF2B5EF4-FFF2-40B4-BE49-F238E27FC236}">
                <a16:creationId xmlns:a16="http://schemas.microsoft.com/office/drawing/2014/main" id="{ED096BF3-A78D-4B37-892C-A0C32711851A}"/>
              </a:ext>
              <a:ext uri="{C183D7F6-B498-43B3-948B-1728B52AA6E4}">
                <adec:decorative xmlns:adec="http://schemas.microsoft.com/office/drawing/2017/decorative" val="1"/>
              </a:ext>
            </a:extLst>
          </p:cNvPr>
          <p:cNvCxnSpPr>
            <a:cxnSpLocks/>
          </p:cNvCxnSpPr>
          <p:nvPr userDrawn="1"/>
        </p:nvCxnSpPr>
        <p:spPr>
          <a:xfrm flipH="1">
            <a:off x="3627455" y="-19394"/>
            <a:ext cx="806149" cy="6877392"/>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6947808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10_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8031033-9688-463F-9614-47F2F5BC6BF7}"/>
              </a:ext>
            </a:extLst>
          </p:cNvPr>
          <p:cNvSpPr>
            <a:spLocks noGrp="1"/>
          </p:cNvSpPr>
          <p:nvPr>
            <p:ph type="dt" sz="half" idx="10"/>
          </p:nvPr>
        </p:nvSpPr>
        <p:spPr/>
        <p:txBody>
          <a:bodyPr rtlCol="0"/>
          <a:lstStyle/>
          <a:p>
            <a:pPr rtl="0"/>
            <a:r>
              <a:rPr lang="en-GB"/>
              <a:t>2/7/20XX</a:t>
            </a:r>
          </a:p>
        </p:txBody>
      </p:sp>
      <p:sp>
        <p:nvSpPr>
          <p:cNvPr id="3" name="Footer Placeholder 2">
            <a:extLst>
              <a:ext uri="{FF2B5EF4-FFF2-40B4-BE49-F238E27FC236}">
                <a16:creationId xmlns:a16="http://schemas.microsoft.com/office/drawing/2014/main" id="{085B8DB2-C14B-45AC-ACAF-8702DF59C6E2}"/>
              </a:ext>
            </a:extLst>
          </p:cNvPr>
          <p:cNvSpPr>
            <a:spLocks noGrp="1"/>
          </p:cNvSpPr>
          <p:nvPr>
            <p:ph type="ftr" sz="quarter" idx="11"/>
          </p:nvPr>
        </p:nvSpPr>
        <p:spPr/>
        <p:txBody>
          <a:bodyPr rtlCol="0"/>
          <a:lstStyle/>
          <a:p>
            <a:pPr rtl="0"/>
            <a:r>
              <a:rPr lang="en-GB"/>
              <a:t>Sample Footer Text</a:t>
            </a:r>
          </a:p>
        </p:txBody>
      </p:sp>
      <p:sp>
        <p:nvSpPr>
          <p:cNvPr id="4" name="Slide Number Placeholder 3">
            <a:extLst>
              <a:ext uri="{FF2B5EF4-FFF2-40B4-BE49-F238E27FC236}">
                <a16:creationId xmlns:a16="http://schemas.microsoft.com/office/drawing/2014/main" id="{8001DA57-8D4E-4075-9460-4F03DF8AABA8}"/>
              </a:ext>
            </a:extLst>
          </p:cNvPr>
          <p:cNvSpPr>
            <a:spLocks noGrp="1"/>
          </p:cNvSpPr>
          <p:nvPr>
            <p:ph type="sldNum" sz="quarter" idx="12"/>
          </p:nvPr>
        </p:nvSpPr>
        <p:spPr/>
        <p:txBody>
          <a:bodyPr rtlCol="0"/>
          <a:lstStyle/>
          <a:p>
            <a:pPr rtl="0"/>
            <a:fld id="{312CC964-A50B-4C29-B4E4-2C30BB34CCF3}" type="slidenum">
              <a:rPr lang="en-GB" smtClean="0"/>
              <a:t>‹#›</a:t>
            </a:fld>
            <a:endParaRPr lang="en-GB" dirty="0"/>
          </a:p>
        </p:txBody>
      </p:sp>
    </p:spTree>
    <p:extLst>
      <p:ext uri="{BB962C8B-B14F-4D97-AF65-F5344CB8AC3E}">
        <p14:creationId xmlns:p14="http://schemas.microsoft.com/office/powerpoint/2010/main" val="368702310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BB0DB3-A8FF-4ABB-9E2E-D960422260EB}"/>
              </a:ext>
            </a:extLst>
          </p:cNvPr>
          <p:cNvSpPr>
            <a:spLocks noGrp="1"/>
          </p:cNvSpPr>
          <p:nvPr>
            <p:ph type="ctrTitle"/>
          </p:nvPr>
        </p:nvSpPr>
        <p:spPr>
          <a:xfrm>
            <a:off x="1524000" y="1122363"/>
            <a:ext cx="9144000" cy="3025308"/>
          </a:xfrm>
        </p:spPr>
        <p:txBody>
          <a:bodyPr rtlCol="0" anchor="b">
            <a:normAutofit/>
          </a:bodyPr>
          <a:lstStyle>
            <a:lvl1pPr algn="ctr">
              <a:defRPr sz="6600"/>
            </a:lvl1pPr>
          </a:lstStyle>
          <a:p>
            <a:pPr rtl="0"/>
            <a:r>
              <a:rPr lang="en-US"/>
              <a:t>Click to edit Master title style</a:t>
            </a:r>
            <a:endParaRPr lang="en-GB" dirty="0"/>
          </a:p>
        </p:txBody>
      </p:sp>
      <p:sp>
        <p:nvSpPr>
          <p:cNvPr id="3" name="Subtitle 2">
            <a:extLst>
              <a:ext uri="{FF2B5EF4-FFF2-40B4-BE49-F238E27FC236}">
                <a16:creationId xmlns:a16="http://schemas.microsoft.com/office/drawing/2014/main" id="{8BEE0618-75D7-410F-859C-CDF53BC53E85}"/>
              </a:ext>
            </a:extLst>
          </p:cNvPr>
          <p:cNvSpPr>
            <a:spLocks noGrp="1"/>
          </p:cNvSpPr>
          <p:nvPr>
            <p:ph type="subTitle" idx="1"/>
          </p:nvPr>
        </p:nvSpPr>
        <p:spPr>
          <a:xfrm>
            <a:off x="1524000" y="4386729"/>
            <a:ext cx="9144000" cy="1135529"/>
          </a:xfrm>
        </p:spPr>
        <p:txBody>
          <a:bodyPr rtlCol="0">
            <a:normAutofit/>
          </a:bodyPr>
          <a:lstStyle>
            <a:lvl1pPr marL="0" indent="0" algn="ctr">
              <a:lnSpc>
                <a:spcPct val="120000"/>
              </a:lnSpc>
              <a:buNone/>
              <a:defRPr sz="1800" b="1" cap="all" spc="300" baseline="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rtl="0"/>
            <a:r>
              <a:rPr lang="en-US"/>
              <a:t>Click to edit Master subtitle style</a:t>
            </a:r>
            <a:endParaRPr lang="en-GB" dirty="0"/>
          </a:p>
        </p:txBody>
      </p:sp>
      <p:sp>
        <p:nvSpPr>
          <p:cNvPr id="4" name="Date Placeholder 3">
            <a:extLst>
              <a:ext uri="{FF2B5EF4-FFF2-40B4-BE49-F238E27FC236}">
                <a16:creationId xmlns:a16="http://schemas.microsoft.com/office/drawing/2014/main" id="{A5237F11-76DB-4DD9-9747-3F38D05BA0FE}"/>
              </a:ext>
            </a:extLst>
          </p:cNvPr>
          <p:cNvSpPr>
            <a:spLocks noGrp="1"/>
          </p:cNvSpPr>
          <p:nvPr>
            <p:ph type="dt" sz="half" idx="10"/>
          </p:nvPr>
        </p:nvSpPr>
        <p:spPr/>
        <p:txBody>
          <a:bodyPr rtlCol="0"/>
          <a:lstStyle/>
          <a:p>
            <a:pPr rtl="0"/>
            <a:r>
              <a:rPr lang="en-GB"/>
              <a:t>2/7/20XX</a:t>
            </a:r>
          </a:p>
        </p:txBody>
      </p:sp>
      <p:sp>
        <p:nvSpPr>
          <p:cNvPr id="5" name="Footer Placeholder 4">
            <a:extLst>
              <a:ext uri="{FF2B5EF4-FFF2-40B4-BE49-F238E27FC236}">
                <a16:creationId xmlns:a16="http://schemas.microsoft.com/office/drawing/2014/main" id="{3059F581-81B0-44B3-ABA5-A25CA4BAE489}"/>
              </a:ext>
            </a:extLst>
          </p:cNvPr>
          <p:cNvSpPr>
            <a:spLocks noGrp="1"/>
          </p:cNvSpPr>
          <p:nvPr>
            <p:ph type="ftr" sz="quarter" idx="11"/>
          </p:nvPr>
        </p:nvSpPr>
        <p:spPr/>
        <p:txBody>
          <a:bodyPr rtlCol="0"/>
          <a:lstStyle/>
          <a:p>
            <a:pPr rtl="0"/>
            <a:r>
              <a:rPr lang="en-GB"/>
              <a:t>Sample Footer Text</a:t>
            </a:r>
          </a:p>
        </p:txBody>
      </p:sp>
      <p:sp>
        <p:nvSpPr>
          <p:cNvPr id="6" name="Slide Number Placeholder 5">
            <a:extLst>
              <a:ext uri="{FF2B5EF4-FFF2-40B4-BE49-F238E27FC236}">
                <a16:creationId xmlns:a16="http://schemas.microsoft.com/office/drawing/2014/main" id="{BC10D591-ADCF-4300-8282-72AE357F3D2D}"/>
              </a:ext>
            </a:extLst>
          </p:cNvPr>
          <p:cNvSpPr>
            <a:spLocks noGrp="1"/>
          </p:cNvSpPr>
          <p:nvPr>
            <p:ph type="sldNum" sz="quarter" idx="12"/>
          </p:nvPr>
        </p:nvSpPr>
        <p:spPr/>
        <p:txBody>
          <a:bodyPr rtlCol="0"/>
          <a:lstStyle/>
          <a:p>
            <a:pPr rtl="0"/>
            <a:fld id="{312CC964-A50B-4C29-B4E4-2C30BB34CCF3}" type="slidenum">
              <a:rPr lang="en-GB" smtClean="0"/>
              <a:t>‹#›</a:t>
            </a:fld>
            <a:endParaRPr lang="en-GB" dirty="0"/>
          </a:p>
        </p:txBody>
      </p:sp>
    </p:spTree>
    <p:extLst>
      <p:ext uri="{BB962C8B-B14F-4D97-AF65-F5344CB8AC3E}">
        <p14:creationId xmlns:p14="http://schemas.microsoft.com/office/powerpoint/2010/main" val="94997010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0A1BE8-ECC1-4027-B16E-C7BECCA9DF45}"/>
              </a:ext>
            </a:extLst>
          </p:cNvPr>
          <p:cNvSpPr>
            <a:spLocks noGrp="1"/>
          </p:cNvSpPr>
          <p:nvPr>
            <p:ph type="title"/>
          </p:nvPr>
        </p:nvSpPr>
        <p:spPr>
          <a:xfrm>
            <a:off x="831850" y="1709738"/>
            <a:ext cx="10515600" cy="2852737"/>
          </a:xfrm>
        </p:spPr>
        <p:txBody>
          <a:bodyPr rtlCol="0" anchor="b"/>
          <a:lstStyle>
            <a:lvl1pPr>
              <a:defRPr sz="6000"/>
            </a:lvl1pPr>
          </a:lstStyle>
          <a:p>
            <a:pPr rtl="0"/>
            <a:r>
              <a:rPr lang="en-US"/>
              <a:t>Click to edit Master title style</a:t>
            </a:r>
            <a:endParaRPr lang="en-GB"/>
          </a:p>
        </p:txBody>
      </p:sp>
      <p:sp>
        <p:nvSpPr>
          <p:cNvPr id="3" name="Text Placeholder 2">
            <a:extLst>
              <a:ext uri="{FF2B5EF4-FFF2-40B4-BE49-F238E27FC236}">
                <a16:creationId xmlns:a16="http://schemas.microsoft.com/office/drawing/2014/main" id="{1246C7E1-471A-46AA-8068-98E68C0C207D}"/>
              </a:ext>
            </a:extLst>
          </p:cNvPr>
          <p:cNvSpPr>
            <a:spLocks noGrp="1"/>
          </p:cNvSpPr>
          <p:nvPr>
            <p:ph type="body" idx="1"/>
          </p:nvPr>
        </p:nvSpPr>
        <p:spPr>
          <a:xfrm>
            <a:off x="831850" y="4589463"/>
            <a:ext cx="10515600" cy="1500187"/>
          </a:xfrm>
        </p:spPr>
        <p:txBody>
          <a:bodyPr rtlCol="0"/>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rtl="0"/>
            <a:r>
              <a:rPr lang="en-US"/>
              <a:t>Click to edit Master text styles</a:t>
            </a:r>
          </a:p>
        </p:txBody>
      </p:sp>
      <p:sp>
        <p:nvSpPr>
          <p:cNvPr id="4" name="Date Placeholder 3">
            <a:extLst>
              <a:ext uri="{FF2B5EF4-FFF2-40B4-BE49-F238E27FC236}">
                <a16:creationId xmlns:a16="http://schemas.microsoft.com/office/drawing/2014/main" id="{EF7C9F8F-EC48-4D16-B4C6-023A7B607BE6}"/>
              </a:ext>
            </a:extLst>
          </p:cNvPr>
          <p:cNvSpPr>
            <a:spLocks noGrp="1"/>
          </p:cNvSpPr>
          <p:nvPr>
            <p:ph type="dt" sz="half" idx="10"/>
          </p:nvPr>
        </p:nvSpPr>
        <p:spPr/>
        <p:txBody>
          <a:bodyPr rtlCol="0"/>
          <a:lstStyle/>
          <a:p>
            <a:pPr rtl="0"/>
            <a:r>
              <a:rPr lang="en-GB"/>
              <a:t>2/7/20XX</a:t>
            </a:r>
          </a:p>
        </p:txBody>
      </p:sp>
      <p:sp>
        <p:nvSpPr>
          <p:cNvPr id="5" name="Footer Placeholder 4">
            <a:extLst>
              <a:ext uri="{FF2B5EF4-FFF2-40B4-BE49-F238E27FC236}">
                <a16:creationId xmlns:a16="http://schemas.microsoft.com/office/drawing/2014/main" id="{B79FA5B3-F726-417B-932A-B93E0C8F5AB3}"/>
              </a:ext>
            </a:extLst>
          </p:cNvPr>
          <p:cNvSpPr>
            <a:spLocks noGrp="1"/>
          </p:cNvSpPr>
          <p:nvPr>
            <p:ph type="ftr" sz="quarter" idx="11"/>
          </p:nvPr>
        </p:nvSpPr>
        <p:spPr/>
        <p:txBody>
          <a:bodyPr rtlCol="0"/>
          <a:lstStyle/>
          <a:p>
            <a:pPr rtl="0"/>
            <a:r>
              <a:rPr lang="en-GB"/>
              <a:t>Sample Footer Text</a:t>
            </a:r>
          </a:p>
        </p:txBody>
      </p:sp>
      <p:sp>
        <p:nvSpPr>
          <p:cNvPr id="6" name="Slide Number Placeholder 5">
            <a:extLst>
              <a:ext uri="{FF2B5EF4-FFF2-40B4-BE49-F238E27FC236}">
                <a16:creationId xmlns:a16="http://schemas.microsoft.com/office/drawing/2014/main" id="{577D21F1-1A24-43EA-AB09-3024C491E8FB}"/>
              </a:ext>
            </a:extLst>
          </p:cNvPr>
          <p:cNvSpPr>
            <a:spLocks noGrp="1"/>
          </p:cNvSpPr>
          <p:nvPr>
            <p:ph type="sldNum" sz="quarter" idx="12"/>
          </p:nvPr>
        </p:nvSpPr>
        <p:spPr/>
        <p:txBody>
          <a:bodyPr rtlCol="0"/>
          <a:lstStyle/>
          <a:p>
            <a:pPr rtl="0"/>
            <a:fld id="{312CC964-A50B-4C29-B4E4-2C30BB34CCF3}" type="slidenum">
              <a:rPr lang="en-GB" smtClean="0"/>
              <a:t>‹#›</a:t>
            </a:fld>
            <a:endParaRPr lang="en-GB" dirty="0"/>
          </a:p>
        </p:txBody>
      </p:sp>
    </p:spTree>
    <p:extLst>
      <p:ext uri="{BB962C8B-B14F-4D97-AF65-F5344CB8AC3E}">
        <p14:creationId xmlns:p14="http://schemas.microsoft.com/office/powerpoint/2010/main" val="128451547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E16569-B648-4D50-BEB8-E8DAE24D68FD}"/>
              </a:ext>
            </a:extLst>
          </p:cNvPr>
          <p:cNvSpPr>
            <a:spLocks noGrp="1"/>
          </p:cNvSpPr>
          <p:nvPr>
            <p:ph type="title"/>
          </p:nvPr>
        </p:nvSpPr>
        <p:spPr/>
        <p:txBody>
          <a:bodyPr rtlCol="0"/>
          <a:lstStyle/>
          <a:p>
            <a:pPr rtl="0"/>
            <a:r>
              <a:rPr lang="en-US"/>
              <a:t>Click to edit Master title style</a:t>
            </a:r>
            <a:endParaRPr lang="en-GB"/>
          </a:p>
        </p:txBody>
      </p:sp>
      <p:sp>
        <p:nvSpPr>
          <p:cNvPr id="3" name="Content Placeholder 2">
            <a:extLst>
              <a:ext uri="{FF2B5EF4-FFF2-40B4-BE49-F238E27FC236}">
                <a16:creationId xmlns:a16="http://schemas.microsoft.com/office/drawing/2014/main" id="{940831B3-A1FD-470C-BEEE-4CFB441502DD}"/>
              </a:ext>
            </a:extLst>
          </p:cNvPr>
          <p:cNvSpPr>
            <a:spLocks noGrp="1"/>
          </p:cNvSpPr>
          <p:nvPr>
            <p:ph sz="half" idx="1"/>
          </p:nvPr>
        </p:nvSpPr>
        <p:spPr>
          <a:xfrm>
            <a:off x="838200" y="1924493"/>
            <a:ext cx="5181600" cy="4252470"/>
          </a:xfrm>
        </p:spPr>
        <p:txBody>
          <a:bodyPr rtlCol="0"/>
          <a:lstStyle/>
          <a:p>
            <a:pPr lvl="0" rtl="0"/>
            <a:r>
              <a:rPr lang="en-US"/>
              <a:t>Click to edit Master text styles</a:t>
            </a:r>
          </a:p>
          <a:p>
            <a:pPr lvl="1" rtl="0"/>
            <a:r>
              <a:rPr lang="en-US"/>
              <a:t>Second level</a:t>
            </a:r>
          </a:p>
          <a:p>
            <a:pPr lvl="2" rtl="0"/>
            <a:r>
              <a:rPr lang="en-US"/>
              <a:t>Third level</a:t>
            </a:r>
          </a:p>
          <a:p>
            <a:pPr lvl="3" rtl="0"/>
            <a:r>
              <a:rPr lang="en-US"/>
              <a:t>Fourth level</a:t>
            </a:r>
          </a:p>
          <a:p>
            <a:pPr lvl="4" rtl="0"/>
            <a:r>
              <a:rPr lang="en-US"/>
              <a:t>Fifth level</a:t>
            </a:r>
            <a:endParaRPr lang="en-GB" dirty="0"/>
          </a:p>
        </p:txBody>
      </p:sp>
      <p:sp>
        <p:nvSpPr>
          <p:cNvPr id="4" name="Content Placeholder 3">
            <a:extLst>
              <a:ext uri="{FF2B5EF4-FFF2-40B4-BE49-F238E27FC236}">
                <a16:creationId xmlns:a16="http://schemas.microsoft.com/office/drawing/2014/main" id="{01F34A17-C244-438C-9AE3-FB9B3CE3BD8F}"/>
              </a:ext>
            </a:extLst>
          </p:cNvPr>
          <p:cNvSpPr>
            <a:spLocks noGrp="1"/>
          </p:cNvSpPr>
          <p:nvPr>
            <p:ph sz="half" idx="2"/>
          </p:nvPr>
        </p:nvSpPr>
        <p:spPr>
          <a:xfrm>
            <a:off x="6172200" y="1924493"/>
            <a:ext cx="5181600" cy="4252470"/>
          </a:xfrm>
        </p:spPr>
        <p:txBody>
          <a:bodyPr rtlCol="0"/>
          <a:lstStyle/>
          <a:p>
            <a:pPr lvl="0" rtl="0"/>
            <a:r>
              <a:rPr lang="en-US"/>
              <a:t>Click to edit Master text styles</a:t>
            </a:r>
          </a:p>
          <a:p>
            <a:pPr lvl="1" rtl="0"/>
            <a:r>
              <a:rPr lang="en-US"/>
              <a:t>Second level</a:t>
            </a:r>
          </a:p>
          <a:p>
            <a:pPr lvl="2" rtl="0"/>
            <a:r>
              <a:rPr lang="en-US"/>
              <a:t>Third level</a:t>
            </a:r>
          </a:p>
          <a:p>
            <a:pPr lvl="3" rtl="0"/>
            <a:r>
              <a:rPr lang="en-US"/>
              <a:t>Fourth level</a:t>
            </a:r>
          </a:p>
          <a:p>
            <a:pPr lvl="4" rtl="0"/>
            <a:r>
              <a:rPr lang="en-US"/>
              <a:t>Fifth level</a:t>
            </a:r>
            <a:endParaRPr lang="en-GB"/>
          </a:p>
        </p:txBody>
      </p:sp>
      <p:sp>
        <p:nvSpPr>
          <p:cNvPr id="5" name="Date Placeholder 4">
            <a:extLst>
              <a:ext uri="{FF2B5EF4-FFF2-40B4-BE49-F238E27FC236}">
                <a16:creationId xmlns:a16="http://schemas.microsoft.com/office/drawing/2014/main" id="{14CFA3AA-3FC1-4B98-8F99-1726F1AC0A38}"/>
              </a:ext>
            </a:extLst>
          </p:cNvPr>
          <p:cNvSpPr>
            <a:spLocks noGrp="1"/>
          </p:cNvSpPr>
          <p:nvPr>
            <p:ph type="dt" sz="half" idx="10"/>
          </p:nvPr>
        </p:nvSpPr>
        <p:spPr/>
        <p:txBody>
          <a:bodyPr rtlCol="0"/>
          <a:lstStyle/>
          <a:p>
            <a:pPr rtl="0"/>
            <a:r>
              <a:rPr lang="en-GB"/>
              <a:t>2/7/20XX</a:t>
            </a:r>
          </a:p>
        </p:txBody>
      </p:sp>
      <p:sp>
        <p:nvSpPr>
          <p:cNvPr id="6" name="Footer Placeholder 5">
            <a:extLst>
              <a:ext uri="{FF2B5EF4-FFF2-40B4-BE49-F238E27FC236}">
                <a16:creationId xmlns:a16="http://schemas.microsoft.com/office/drawing/2014/main" id="{1CE10883-BACC-41A1-9067-ECFDB937D721}"/>
              </a:ext>
            </a:extLst>
          </p:cNvPr>
          <p:cNvSpPr>
            <a:spLocks noGrp="1"/>
          </p:cNvSpPr>
          <p:nvPr>
            <p:ph type="ftr" sz="quarter" idx="11"/>
          </p:nvPr>
        </p:nvSpPr>
        <p:spPr/>
        <p:txBody>
          <a:bodyPr rtlCol="0"/>
          <a:lstStyle/>
          <a:p>
            <a:pPr rtl="0"/>
            <a:r>
              <a:rPr lang="en-GB"/>
              <a:t>Sample Footer Text</a:t>
            </a:r>
          </a:p>
        </p:txBody>
      </p:sp>
      <p:sp>
        <p:nvSpPr>
          <p:cNvPr id="7" name="Slide Number Placeholder 6">
            <a:extLst>
              <a:ext uri="{FF2B5EF4-FFF2-40B4-BE49-F238E27FC236}">
                <a16:creationId xmlns:a16="http://schemas.microsoft.com/office/drawing/2014/main" id="{427660A2-13C9-4432-A6EB-A4FF3D78F15F}"/>
              </a:ext>
            </a:extLst>
          </p:cNvPr>
          <p:cNvSpPr>
            <a:spLocks noGrp="1"/>
          </p:cNvSpPr>
          <p:nvPr>
            <p:ph type="sldNum" sz="quarter" idx="12"/>
          </p:nvPr>
        </p:nvSpPr>
        <p:spPr/>
        <p:txBody>
          <a:bodyPr rtlCol="0"/>
          <a:lstStyle/>
          <a:p>
            <a:pPr rtl="0"/>
            <a:fld id="{312CC964-A50B-4C29-B4E4-2C30BB34CCF3}" type="slidenum">
              <a:rPr lang="en-GB" smtClean="0"/>
              <a:t>‹#›</a:t>
            </a:fld>
            <a:endParaRPr lang="en-GB" dirty="0"/>
          </a:p>
        </p:txBody>
      </p:sp>
    </p:spTree>
    <p:extLst>
      <p:ext uri="{BB962C8B-B14F-4D97-AF65-F5344CB8AC3E}">
        <p14:creationId xmlns:p14="http://schemas.microsoft.com/office/powerpoint/2010/main" val="311367954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5841DB-C73C-4968-B434-A6AA14DAF625}"/>
              </a:ext>
            </a:extLst>
          </p:cNvPr>
          <p:cNvSpPr>
            <a:spLocks noGrp="1"/>
          </p:cNvSpPr>
          <p:nvPr>
            <p:ph type="title"/>
          </p:nvPr>
        </p:nvSpPr>
        <p:spPr/>
        <p:txBody>
          <a:bodyPr rtlCol="0"/>
          <a:lstStyle/>
          <a:p>
            <a:pPr rtl="0"/>
            <a:r>
              <a:rPr lang="en-US"/>
              <a:t>Click to edit Master title style</a:t>
            </a:r>
            <a:endParaRPr lang="en-GB"/>
          </a:p>
        </p:txBody>
      </p:sp>
      <p:sp>
        <p:nvSpPr>
          <p:cNvPr id="3" name="Date Placeholder 2">
            <a:extLst>
              <a:ext uri="{FF2B5EF4-FFF2-40B4-BE49-F238E27FC236}">
                <a16:creationId xmlns:a16="http://schemas.microsoft.com/office/drawing/2014/main" id="{108152BF-92C7-4BF5-A9DB-16A0BF0F5F5D}"/>
              </a:ext>
            </a:extLst>
          </p:cNvPr>
          <p:cNvSpPr>
            <a:spLocks noGrp="1"/>
          </p:cNvSpPr>
          <p:nvPr>
            <p:ph type="dt" sz="half" idx="10"/>
          </p:nvPr>
        </p:nvSpPr>
        <p:spPr/>
        <p:txBody>
          <a:bodyPr rtlCol="0"/>
          <a:lstStyle/>
          <a:p>
            <a:pPr rtl="0"/>
            <a:r>
              <a:rPr lang="en-GB"/>
              <a:t>2/7/20XX</a:t>
            </a:r>
          </a:p>
        </p:txBody>
      </p:sp>
      <p:sp>
        <p:nvSpPr>
          <p:cNvPr id="4" name="Footer Placeholder 3">
            <a:extLst>
              <a:ext uri="{FF2B5EF4-FFF2-40B4-BE49-F238E27FC236}">
                <a16:creationId xmlns:a16="http://schemas.microsoft.com/office/drawing/2014/main" id="{C1289DB7-F492-4037-A439-D70F7E556524}"/>
              </a:ext>
            </a:extLst>
          </p:cNvPr>
          <p:cNvSpPr>
            <a:spLocks noGrp="1"/>
          </p:cNvSpPr>
          <p:nvPr>
            <p:ph type="ftr" sz="quarter" idx="11"/>
          </p:nvPr>
        </p:nvSpPr>
        <p:spPr/>
        <p:txBody>
          <a:bodyPr rtlCol="0"/>
          <a:lstStyle/>
          <a:p>
            <a:pPr rtl="0"/>
            <a:r>
              <a:rPr lang="en-GB"/>
              <a:t>Sample Footer Text</a:t>
            </a:r>
          </a:p>
        </p:txBody>
      </p:sp>
      <p:sp>
        <p:nvSpPr>
          <p:cNvPr id="5" name="Slide Number Placeholder 4">
            <a:extLst>
              <a:ext uri="{FF2B5EF4-FFF2-40B4-BE49-F238E27FC236}">
                <a16:creationId xmlns:a16="http://schemas.microsoft.com/office/drawing/2014/main" id="{2FFA96F1-8B8A-4E83-B3C2-E10DE522AD30}"/>
              </a:ext>
            </a:extLst>
          </p:cNvPr>
          <p:cNvSpPr>
            <a:spLocks noGrp="1"/>
          </p:cNvSpPr>
          <p:nvPr>
            <p:ph type="sldNum" sz="quarter" idx="12"/>
          </p:nvPr>
        </p:nvSpPr>
        <p:spPr/>
        <p:txBody>
          <a:bodyPr rtlCol="0"/>
          <a:lstStyle/>
          <a:p>
            <a:pPr rtl="0"/>
            <a:fld id="{312CC964-A50B-4C29-B4E4-2C30BB34CCF3}" type="slidenum">
              <a:rPr lang="en-GB" smtClean="0"/>
              <a:t>‹#›</a:t>
            </a:fld>
            <a:endParaRPr lang="en-GB" dirty="0"/>
          </a:p>
        </p:txBody>
      </p:sp>
    </p:spTree>
    <p:extLst>
      <p:ext uri="{BB962C8B-B14F-4D97-AF65-F5344CB8AC3E}">
        <p14:creationId xmlns:p14="http://schemas.microsoft.com/office/powerpoint/2010/main" val="92597568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8031033-9688-463F-9614-47F2F5BC6BF7}"/>
              </a:ext>
            </a:extLst>
          </p:cNvPr>
          <p:cNvSpPr>
            <a:spLocks noGrp="1"/>
          </p:cNvSpPr>
          <p:nvPr>
            <p:ph type="dt" sz="half" idx="10"/>
          </p:nvPr>
        </p:nvSpPr>
        <p:spPr/>
        <p:txBody>
          <a:bodyPr rtlCol="0"/>
          <a:lstStyle/>
          <a:p>
            <a:pPr rtl="0"/>
            <a:r>
              <a:rPr lang="en-GB"/>
              <a:t>2/7/20XX</a:t>
            </a:r>
          </a:p>
        </p:txBody>
      </p:sp>
      <p:sp>
        <p:nvSpPr>
          <p:cNvPr id="3" name="Footer Placeholder 2">
            <a:extLst>
              <a:ext uri="{FF2B5EF4-FFF2-40B4-BE49-F238E27FC236}">
                <a16:creationId xmlns:a16="http://schemas.microsoft.com/office/drawing/2014/main" id="{085B8DB2-C14B-45AC-ACAF-8702DF59C6E2}"/>
              </a:ext>
            </a:extLst>
          </p:cNvPr>
          <p:cNvSpPr>
            <a:spLocks noGrp="1"/>
          </p:cNvSpPr>
          <p:nvPr>
            <p:ph type="ftr" sz="quarter" idx="11"/>
          </p:nvPr>
        </p:nvSpPr>
        <p:spPr/>
        <p:txBody>
          <a:bodyPr rtlCol="0"/>
          <a:lstStyle/>
          <a:p>
            <a:pPr rtl="0"/>
            <a:r>
              <a:rPr lang="en-GB"/>
              <a:t>Sample Footer Text</a:t>
            </a:r>
          </a:p>
        </p:txBody>
      </p:sp>
      <p:sp>
        <p:nvSpPr>
          <p:cNvPr id="4" name="Slide Number Placeholder 3">
            <a:extLst>
              <a:ext uri="{FF2B5EF4-FFF2-40B4-BE49-F238E27FC236}">
                <a16:creationId xmlns:a16="http://schemas.microsoft.com/office/drawing/2014/main" id="{8001DA57-8D4E-4075-9460-4F03DF8AABA8}"/>
              </a:ext>
            </a:extLst>
          </p:cNvPr>
          <p:cNvSpPr>
            <a:spLocks noGrp="1"/>
          </p:cNvSpPr>
          <p:nvPr>
            <p:ph type="sldNum" sz="quarter" idx="12"/>
          </p:nvPr>
        </p:nvSpPr>
        <p:spPr/>
        <p:txBody>
          <a:bodyPr rtlCol="0"/>
          <a:lstStyle/>
          <a:p>
            <a:pPr rtl="0"/>
            <a:fld id="{312CC964-A50B-4C29-B4E4-2C30BB34CCF3}" type="slidenum">
              <a:rPr lang="en-GB" smtClean="0"/>
              <a:t>‹#›</a:t>
            </a:fld>
            <a:endParaRPr lang="en-GB" dirty="0"/>
          </a:p>
        </p:txBody>
      </p:sp>
    </p:spTree>
    <p:extLst>
      <p:ext uri="{BB962C8B-B14F-4D97-AF65-F5344CB8AC3E}">
        <p14:creationId xmlns:p14="http://schemas.microsoft.com/office/powerpoint/2010/main" val="11857525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Agenda">
    <p:spTree>
      <p:nvGrpSpPr>
        <p:cNvPr id="1" name=""/>
        <p:cNvGrpSpPr/>
        <p:nvPr/>
      </p:nvGrpSpPr>
      <p:grpSpPr>
        <a:xfrm>
          <a:off x="0" y="0"/>
          <a:ext cx="0" cy="0"/>
          <a:chOff x="0" y="0"/>
          <a:chExt cx="0" cy="0"/>
        </a:xfrm>
      </p:grpSpPr>
      <p:sp useBgFill="1">
        <p:nvSpPr>
          <p:cNvPr id="5" name="Rectangle 4">
            <a:extLst>
              <a:ext uri="{FF2B5EF4-FFF2-40B4-BE49-F238E27FC236}">
                <a16:creationId xmlns:a16="http://schemas.microsoft.com/office/drawing/2014/main" id="{CA046725-2805-431E-AA4E-0B018DFB3EAC}"/>
              </a:ext>
              <a:ext uri="{C183D7F6-B498-43B3-948B-1728B52AA6E4}">
                <adec:decorative xmlns:adec="http://schemas.microsoft.com/office/drawing/2017/decorative" val="1"/>
              </a:ext>
            </a:extLst>
          </p:cNvPr>
          <p:cNvSpPr/>
          <p:nvPr userDrawn="1"/>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GB" dirty="0"/>
          </a:p>
        </p:txBody>
      </p:sp>
      <p:sp>
        <p:nvSpPr>
          <p:cNvPr id="6" name="Rectangle 23">
            <a:extLst>
              <a:ext uri="{FF2B5EF4-FFF2-40B4-BE49-F238E27FC236}">
                <a16:creationId xmlns:a16="http://schemas.microsoft.com/office/drawing/2014/main" id="{3C30A62C-FEC9-4F1D-976E-DB003592FD3E}"/>
              </a:ext>
              <a:ext uri="{C183D7F6-B498-43B3-948B-1728B52AA6E4}">
                <adec:decorative xmlns:adec="http://schemas.microsoft.com/office/drawing/2017/decorative" val="1"/>
              </a:ext>
            </a:extLst>
          </p:cNvPr>
          <p:cNvSpPr/>
          <p:nvPr userDrawn="1"/>
        </p:nvSpPr>
        <p:spPr>
          <a:xfrm rot="10800000">
            <a:off x="0" y="-5979"/>
            <a:ext cx="5111086" cy="6932218"/>
          </a:xfrm>
          <a:custGeom>
            <a:avLst/>
            <a:gdLst>
              <a:gd name="connsiteX0" fmla="*/ 0 w 5803153"/>
              <a:gd name="connsiteY0" fmla="*/ 0 h 6857998"/>
              <a:gd name="connsiteX1" fmla="*/ 5803153 w 5803153"/>
              <a:gd name="connsiteY1" fmla="*/ 0 h 6857998"/>
              <a:gd name="connsiteX2" fmla="*/ 5803153 w 5803153"/>
              <a:gd name="connsiteY2" fmla="*/ 6857998 h 6857998"/>
              <a:gd name="connsiteX3" fmla="*/ 0 w 5803153"/>
              <a:gd name="connsiteY3" fmla="*/ 6857998 h 6857998"/>
              <a:gd name="connsiteX4" fmla="*/ 0 w 5803153"/>
              <a:gd name="connsiteY4" fmla="*/ 0 h 6857998"/>
              <a:gd name="connsiteX0" fmla="*/ 1016000 w 5803153"/>
              <a:gd name="connsiteY0" fmla="*/ 0 h 6857998"/>
              <a:gd name="connsiteX1" fmla="*/ 5803153 w 5803153"/>
              <a:gd name="connsiteY1" fmla="*/ 0 h 6857998"/>
              <a:gd name="connsiteX2" fmla="*/ 5803153 w 5803153"/>
              <a:gd name="connsiteY2" fmla="*/ 6857998 h 6857998"/>
              <a:gd name="connsiteX3" fmla="*/ 0 w 5803153"/>
              <a:gd name="connsiteY3" fmla="*/ 6857998 h 6857998"/>
              <a:gd name="connsiteX4" fmla="*/ 1016000 w 5803153"/>
              <a:gd name="connsiteY4" fmla="*/ 0 h 6857998"/>
              <a:gd name="connsiteX0" fmla="*/ 1338729 w 6125882"/>
              <a:gd name="connsiteY0" fmla="*/ 0 h 6857998"/>
              <a:gd name="connsiteX1" fmla="*/ 6125882 w 6125882"/>
              <a:gd name="connsiteY1" fmla="*/ 0 h 6857998"/>
              <a:gd name="connsiteX2" fmla="*/ 6125882 w 6125882"/>
              <a:gd name="connsiteY2" fmla="*/ 6857998 h 6857998"/>
              <a:gd name="connsiteX3" fmla="*/ 0 w 6125882"/>
              <a:gd name="connsiteY3" fmla="*/ 6846045 h 6857998"/>
              <a:gd name="connsiteX4" fmla="*/ 1338729 w 6125882"/>
              <a:gd name="connsiteY4" fmla="*/ 0 h 6857998"/>
              <a:gd name="connsiteX0" fmla="*/ 1697317 w 6125882"/>
              <a:gd name="connsiteY0" fmla="*/ 0 h 6857998"/>
              <a:gd name="connsiteX1" fmla="*/ 6125882 w 6125882"/>
              <a:gd name="connsiteY1" fmla="*/ 0 h 6857998"/>
              <a:gd name="connsiteX2" fmla="*/ 6125882 w 6125882"/>
              <a:gd name="connsiteY2" fmla="*/ 6857998 h 6857998"/>
              <a:gd name="connsiteX3" fmla="*/ 0 w 6125882"/>
              <a:gd name="connsiteY3" fmla="*/ 6846045 h 6857998"/>
              <a:gd name="connsiteX4" fmla="*/ 1697317 w 6125882"/>
              <a:gd name="connsiteY4" fmla="*/ 0 h 6857998"/>
              <a:gd name="connsiteX0" fmla="*/ 2702091 w 6125882"/>
              <a:gd name="connsiteY0" fmla="*/ 0 h 6857998"/>
              <a:gd name="connsiteX1" fmla="*/ 6125882 w 6125882"/>
              <a:gd name="connsiteY1" fmla="*/ 0 h 6857998"/>
              <a:gd name="connsiteX2" fmla="*/ 6125882 w 6125882"/>
              <a:gd name="connsiteY2" fmla="*/ 6857998 h 6857998"/>
              <a:gd name="connsiteX3" fmla="*/ 0 w 6125882"/>
              <a:gd name="connsiteY3" fmla="*/ 6846045 h 6857998"/>
              <a:gd name="connsiteX4" fmla="*/ 2702091 w 6125882"/>
              <a:gd name="connsiteY4" fmla="*/ 0 h 6857998"/>
              <a:gd name="connsiteX0" fmla="*/ 1215089 w 6125882"/>
              <a:gd name="connsiteY0" fmla="*/ 0 h 6857998"/>
              <a:gd name="connsiteX1" fmla="*/ 6125882 w 6125882"/>
              <a:gd name="connsiteY1" fmla="*/ 0 h 6857998"/>
              <a:gd name="connsiteX2" fmla="*/ 6125882 w 6125882"/>
              <a:gd name="connsiteY2" fmla="*/ 6857998 h 6857998"/>
              <a:gd name="connsiteX3" fmla="*/ 0 w 6125882"/>
              <a:gd name="connsiteY3" fmla="*/ 6846045 h 6857998"/>
              <a:gd name="connsiteX4" fmla="*/ 1215089 w 6125882"/>
              <a:gd name="connsiteY4" fmla="*/ 0 h 6857998"/>
              <a:gd name="connsiteX0" fmla="*/ 1222204 w 6132997"/>
              <a:gd name="connsiteY0" fmla="*/ 0 h 6881904"/>
              <a:gd name="connsiteX1" fmla="*/ 6132997 w 6132997"/>
              <a:gd name="connsiteY1" fmla="*/ 0 h 6881904"/>
              <a:gd name="connsiteX2" fmla="*/ 6132997 w 6132997"/>
              <a:gd name="connsiteY2" fmla="*/ 6857998 h 6881904"/>
              <a:gd name="connsiteX3" fmla="*/ 0 w 6132997"/>
              <a:gd name="connsiteY3" fmla="*/ 6881904 h 6881904"/>
              <a:gd name="connsiteX4" fmla="*/ 1222204 w 6132997"/>
              <a:gd name="connsiteY4" fmla="*/ 0 h 6881904"/>
              <a:gd name="connsiteX0" fmla="*/ 1348644 w 6132997"/>
              <a:gd name="connsiteY0" fmla="*/ 0 h 6893857"/>
              <a:gd name="connsiteX1" fmla="*/ 6132997 w 6132997"/>
              <a:gd name="connsiteY1" fmla="*/ 11953 h 6893857"/>
              <a:gd name="connsiteX2" fmla="*/ 6132997 w 6132997"/>
              <a:gd name="connsiteY2" fmla="*/ 6869951 h 6893857"/>
              <a:gd name="connsiteX3" fmla="*/ 0 w 6132997"/>
              <a:gd name="connsiteY3" fmla="*/ 6893857 h 6893857"/>
              <a:gd name="connsiteX4" fmla="*/ 1348644 w 6132997"/>
              <a:gd name="connsiteY4" fmla="*/ 0 h 6893857"/>
              <a:gd name="connsiteX0" fmla="*/ 1457021 w 6132997"/>
              <a:gd name="connsiteY0" fmla="*/ 0 h 6893857"/>
              <a:gd name="connsiteX1" fmla="*/ 6132997 w 6132997"/>
              <a:gd name="connsiteY1" fmla="*/ 11953 h 6893857"/>
              <a:gd name="connsiteX2" fmla="*/ 6132997 w 6132997"/>
              <a:gd name="connsiteY2" fmla="*/ 6869951 h 6893857"/>
              <a:gd name="connsiteX3" fmla="*/ 0 w 6132997"/>
              <a:gd name="connsiteY3" fmla="*/ 6893857 h 6893857"/>
              <a:gd name="connsiteX4" fmla="*/ 1457021 w 6132997"/>
              <a:gd name="connsiteY4" fmla="*/ 0 h 6893857"/>
              <a:gd name="connsiteX0" fmla="*/ 1754909 w 6430885"/>
              <a:gd name="connsiteY0" fmla="*/ 0 h 6869951"/>
              <a:gd name="connsiteX1" fmla="*/ 6430885 w 6430885"/>
              <a:gd name="connsiteY1" fmla="*/ 11953 h 6869951"/>
              <a:gd name="connsiteX2" fmla="*/ 6430885 w 6430885"/>
              <a:gd name="connsiteY2" fmla="*/ 6869951 h 6869951"/>
              <a:gd name="connsiteX3" fmla="*/ 0 w 6430885"/>
              <a:gd name="connsiteY3" fmla="*/ 6869951 h 6869951"/>
              <a:gd name="connsiteX4" fmla="*/ 1754909 w 6430885"/>
              <a:gd name="connsiteY4" fmla="*/ 0 h 6869951"/>
              <a:gd name="connsiteX0" fmla="*/ 2023235 w 6699211"/>
              <a:gd name="connsiteY0" fmla="*/ 0 h 6869951"/>
              <a:gd name="connsiteX1" fmla="*/ 6699211 w 6699211"/>
              <a:gd name="connsiteY1" fmla="*/ 11953 h 6869951"/>
              <a:gd name="connsiteX2" fmla="*/ 6699211 w 6699211"/>
              <a:gd name="connsiteY2" fmla="*/ 6869951 h 6869951"/>
              <a:gd name="connsiteX3" fmla="*/ 0 w 6699211"/>
              <a:gd name="connsiteY3" fmla="*/ 6856303 h 6869951"/>
              <a:gd name="connsiteX4" fmla="*/ 2023235 w 6699211"/>
              <a:gd name="connsiteY4" fmla="*/ 0 h 6869951"/>
              <a:gd name="connsiteX0" fmla="*/ 2702995 w 6699211"/>
              <a:gd name="connsiteY0" fmla="*/ 42638 h 6857998"/>
              <a:gd name="connsiteX1" fmla="*/ 6699211 w 6699211"/>
              <a:gd name="connsiteY1" fmla="*/ 0 h 6857998"/>
              <a:gd name="connsiteX2" fmla="*/ 6699211 w 6699211"/>
              <a:gd name="connsiteY2" fmla="*/ 6857998 h 6857998"/>
              <a:gd name="connsiteX3" fmla="*/ 0 w 6699211"/>
              <a:gd name="connsiteY3" fmla="*/ 6844350 h 6857998"/>
              <a:gd name="connsiteX4" fmla="*/ 2702995 w 6699211"/>
              <a:gd name="connsiteY4" fmla="*/ 42638 h 68579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99211" h="6857998">
                <a:moveTo>
                  <a:pt x="2702995" y="42638"/>
                </a:moveTo>
                <a:lnTo>
                  <a:pt x="6699211" y="0"/>
                </a:lnTo>
                <a:lnTo>
                  <a:pt x="6699211" y="6857998"/>
                </a:lnTo>
                <a:lnTo>
                  <a:pt x="0" y="6844350"/>
                </a:lnTo>
                <a:lnTo>
                  <a:pt x="2702995" y="42638"/>
                </a:lnTo>
                <a:close/>
              </a:path>
            </a:pathLst>
          </a:cu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GB" dirty="0"/>
          </a:p>
        </p:txBody>
      </p:sp>
      <p:sp>
        <p:nvSpPr>
          <p:cNvPr id="7" name="Title 1">
            <a:extLst>
              <a:ext uri="{FF2B5EF4-FFF2-40B4-BE49-F238E27FC236}">
                <a16:creationId xmlns:a16="http://schemas.microsoft.com/office/drawing/2014/main" id="{ACA2C262-0DF7-4EBE-8F23-D1240B3BB5A9}"/>
              </a:ext>
            </a:extLst>
          </p:cNvPr>
          <p:cNvSpPr>
            <a:spLocks noGrp="1"/>
          </p:cNvSpPr>
          <p:nvPr>
            <p:ph type="title"/>
          </p:nvPr>
        </p:nvSpPr>
        <p:spPr>
          <a:xfrm>
            <a:off x="680485" y="675167"/>
            <a:ext cx="3761862" cy="3055078"/>
          </a:xfrm>
        </p:spPr>
        <p:txBody>
          <a:bodyPr rtlCol="0" anchor="t">
            <a:normAutofit/>
          </a:bodyPr>
          <a:lstStyle>
            <a:lvl1pPr>
              <a:defRPr sz="4400"/>
            </a:lvl1pPr>
          </a:lstStyle>
          <a:p>
            <a:pPr rtl="0"/>
            <a:r>
              <a:rPr lang="en-US"/>
              <a:t>Click to edit Master title style</a:t>
            </a:r>
            <a:endParaRPr lang="en-GB" dirty="0"/>
          </a:p>
        </p:txBody>
      </p:sp>
      <p:sp>
        <p:nvSpPr>
          <p:cNvPr id="8" name="Content Placeholder 2">
            <a:extLst>
              <a:ext uri="{FF2B5EF4-FFF2-40B4-BE49-F238E27FC236}">
                <a16:creationId xmlns:a16="http://schemas.microsoft.com/office/drawing/2014/main" id="{430E531D-ED29-45E2-A30F-0363B29E057C}"/>
              </a:ext>
            </a:extLst>
          </p:cNvPr>
          <p:cNvSpPr>
            <a:spLocks noGrp="1"/>
          </p:cNvSpPr>
          <p:nvPr>
            <p:ph idx="1"/>
          </p:nvPr>
        </p:nvSpPr>
        <p:spPr>
          <a:xfrm>
            <a:off x="5167424" y="533400"/>
            <a:ext cx="3794512" cy="5797237"/>
          </a:xfrm>
        </p:spPr>
        <p:txBody>
          <a:bodyPr rtlCol="0" anchor="ctr">
            <a:normAutofit/>
          </a:bodyPr>
          <a:lstStyle>
            <a:lvl1pPr>
              <a:buNone/>
              <a:defRPr/>
            </a:lvl1pPr>
          </a:lstStyle>
          <a:p>
            <a:pPr lvl="0" rtl="0"/>
            <a:r>
              <a:rPr lang="en-US"/>
              <a:t>Click to edit Master text styles</a:t>
            </a:r>
          </a:p>
        </p:txBody>
      </p:sp>
      <p:sp>
        <p:nvSpPr>
          <p:cNvPr id="3" name="Footer Placeholder 2">
            <a:extLst>
              <a:ext uri="{FF2B5EF4-FFF2-40B4-BE49-F238E27FC236}">
                <a16:creationId xmlns:a16="http://schemas.microsoft.com/office/drawing/2014/main" id="{085B8DB2-C14B-45AC-ACAF-8702DF59C6E2}"/>
              </a:ext>
            </a:extLst>
          </p:cNvPr>
          <p:cNvSpPr>
            <a:spLocks noGrp="1"/>
          </p:cNvSpPr>
          <p:nvPr>
            <p:ph type="ftr" sz="quarter" idx="11"/>
          </p:nvPr>
        </p:nvSpPr>
        <p:spPr/>
        <p:txBody>
          <a:bodyPr rtlCol="0"/>
          <a:lstStyle/>
          <a:p>
            <a:pPr rtl="0"/>
            <a:r>
              <a:rPr lang="en-GB"/>
              <a:t>Sample Footer Text</a:t>
            </a:r>
          </a:p>
        </p:txBody>
      </p:sp>
      <p:cxnSp>
        <p:nvCxnSpPr>
          <p:cNvPr id="10" name="Straight Connector 9">
            <a:extLst>
              <a:ext uri="{FF2B5EF4-FFF2-40B4-BE49-F238E27FC236}">
                <a16:creationId xmlns:a16="http://schemas.microsoft.com/office/drawing/2014/main" id="{0801F434-3E0E-40D9-A2D3-857BAE77D1D7}"/>
              </a:ext>
              <a:ext uri="{C183D7F6-B498-43B3-948B-1728B52AA6E4}">
                <adec:decorative xmlns:adec="http://schemas.microsoft.com/office/drawing/2017/decorative" val="1"/>
              </a:ext>
            </a:extLst>
          </p:cNvPr>
          <p:cNvCxnSpPr>
            <a:cxnSpLocks/>
            <a:stCxn id="5" idx="2"/>
          </p:cNvCxnSpPr>
          <p:nvPr userDrawn="1"/>
        </p:nvCxnSpPr>
        <p:spPr>
          <a:xfrm flipH="1" flipV="1">
            <a:off x="0" y="5329451"/>
            <a:ext cx="6096000" cy="1528549"/>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sp>
        <p:nvSpPr>
          <p:cNvPr id="13" name="Picture Placeholder 12">
            <a:extLst>
              <a:ext uri="{FF2B5EF4-FFF2-40B4-BE49-F238E27FC236}">
                <a16:creationId xmlns:a16="http://schemas.microsoft.com/office/drawing/2014/main" id="{D44F5C56-0053-4E4A-BFFF-E98E7B91CCA9}"/>
              </a:ext>
            </a:extLst>
          </p:cNvPr>
          <p:cNvSpPr>
            <a:spLocks noGrp="1"/>
          </p:cNvSpPr>
          <p:nvPr>
            <p:ph type="pic" sz="quarter" idx="13"/>
          </p:nvPr>
        </p:nvSpPr>
        <p:spPr>
          <a:xfrm>
            <a:off x="9531096" y="0"/>
            <a:ext cx="2660904" cy="3429000"/>
          </a:xfrm>
          <a:solidFill>
            <a:schemeClr val="accent2"/>
          </a:solidFill>
        </p:spPr>
        <p:txBody>
          <a:bodyPr rtlCol="0"/>
          <a:lstStyle/>
          <a:p>
            <a:pPr rtl="0"/>
            <a:r>
              <a:rPr lang="en-US"/>
              <a:t>Click icon to add picture</a:t>
            </a:r>
            <a:endParaRPr lang="en-GB" dirty="0"/>
          </a:p>
        </p:txBody>
      </p:sp>
      <p:sp>
        <p:nvSpPr>
          <p:cNvPr id="14" name="Picture Placeholder 12">
            <a:extLst>
              <a:ext uri="{FF2B5EF4-FFF2-40B4-BE49-F238E27FC236}">
                <a16:creationId xmlns:a16="http://schemas.microsoft.com/office/drawing/2014/main" id="{226008DD-DEA7-4900-8D76-128694E12320}"/>
              </a:ext>
            </a:extLst>
          </p:cNvPr>
          <p:cNvSpPr>
            <a:spLocks noGrp="1"/>
          </p:cNvSpPr>
          <p:nvPr>
            <p:ph type="pic" sz="quarter" idx="14"/>
          </p:nvPr>
        </p:nvSpPr>
        <p:spPr>
          <a:xfrm>
            <a:off x="9531096" y="3383280"/>
            <a:ext cx="2660904" cy="3474720"/>
          </a:xfrm>
          <a:solidFill>
            <a:schemeClr val="accent2"/>
          </a:solidFill>
        </p:spPr>
        <p:txBody>
          <a:bodyPr rtlCol="0"/>
          <a:lstStyle/>
          <a:p>
            <a:pPr rtl="0"/>
            <a:r>
              <a:rPr lang="en-US"/>
              <a:t>Click icon to add picture</a:t>
            </a:r>
            <a:endParaRPr lang="en-GB" dirty="0"/>
          </a:p>
        </p:txBody>
      </p:sp>
      <p:sp>
        <p:nvSpPr>
          <p:cNvPr id="2" name="Date Placeholder 1">
            <a:extLst>
              <a:ext uri="{FF2B5EF4-FFF2-40B4-BE49-F238E27FC236}">
                <a16:creationId xmlns:a16="http://schemas.microsoft.com/office/drawing/2014/main" id="{C8031033-9688-463F-9614-47F2F5BC6BF7}"/>
              </a:ext>
            </a:extLst>
          </p:cNvPr>
          <p:cNvSpPr>
            <a:spLocks noGrp="1"/>
          </p:cNvSpPr>
          <p:nvPr>
            <p:ph type="dt" sz="half" idx="10"/>
          </p:nvPr>
        </p:nvSpPr>
        <p:spPr/>
        <p:txBody>
          <a:bodyPr rtlCol="0"/>
          <a:lstStyle/>
          <a:p>
            <a:pPr rtl="0"/>
            <a:r>
              <a:rPr lang="en-GB"/>
              <a:t>2/7/20XX</a:t>
            </a:r>
          </a:p>
        </p:txBody>
      </p:sp>
      <p:sp>
        <p:nvSpPr>
          <p:cNvPr id="4" name="Slide Number Placeholder 3">
            <a:extLst>
              <a:ext uri="{FF2B5EF4-FFF2-40B4-BE49-F238E27FC236}">
                <a16:creationId xmlns:a16="http://schemas.microsoft.com/office/drawing/2014/main" id="{8001DA57-8D4E-4075-9460-4F03DF8AABA8}"/>
              </a:ext>
            </a:extLst>
          </p:cNvPr>
          <p:cNvSpPr>
            <a:spLocks noGrp="1"/>
          </p:cNvSpPr>
          <p:nvPr>
            <p:ph type="sldNum" sz="quarter" idx="12"/>
          </p:nvPr>
        </p:nvSpPr>
        <p:spPr/>
        <p:txBody>
          <a:bodyPr rtlCol="0"/>
          <a:lstStyle/>
          <a:p>
            <a:pPr rtl="0"/>
            <a:fld id="{312CC964-A50B-4C29-B4E4-2C30BB34CCF3}" type="slidenum">
              <a:rPr lang="en-GB" smtClean="0"/>
              <a:t>‹#›</a:t>
            </a:fld>
            <a:endParaRPr lang="en-GB" dirty="0"/>
          </a:p>
        </p:txBody>
      </p:sp>
    </p:spTree>
    <p:extLst>
      <p:ext uri="{BB962C8B-B14F-4D97-AF65-F5344CB8AC3E}">
        <p14:creationId xmlns:p14="http://schemas.microsoft.com/office/powerpoint/2010/main" val="109985172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Blank">
    <p:spTree>
      <p:nvGrpSpPr>
        <p:cNvPr id="1" name=""/>
        <p:cNvGrpSpPr/>
        <p:nvPr/>
      </p:nvGrpSpPr>
      <p:grpSpPr>
        <a:xfrm>
          <a:off x="0" y="0"/>
          <a:ext cx="0" cy="0"/>
          <a:chOff x="0" y="0"/>
          <a:chExt cx="0" cy="0"/>
        </a:xfrm>
      </p:grpSpPr>
      <p:sp useBgFill="1">
        <p:nvSpPr>
          <p:cNvPr id="5" name="Rectangle 4">
            <a:extLst>
              <a:ext uri="{FF2B5EF4-FFF2-40B4-BE49-F238E27FC236}">
                <a16:creationId xmlns:a16="http://schemas.microsoft.com/office/drawing/2014/main" id="{943FF111-78CB-4983-B8F5-B6B8AB608EBD}"/>
              </a:ext>
              <a:ext uri="{C183D7F6-B498-43B3-948B-1728B52AA6E4}">
                <adec:decorative xmlns:adec="http://schemas.microsoft.com/office/drawing/2017/decorative" val="1"/>
              </a:ext>
            </a:extLst>
          </p:cNvPr>
          <p:cNvSpPr/>
          <p:nvPr userDrawn="1"/>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GB" dirty="0"/>
          </a:p>
        </p:txBody>
      </p:sp>
      <p:sp>
        <p:nvSpPr>
          <p:cNvPr id="6" name="Title 1">
            <a:extLst>
              <a:ext uri="{FF2B5EF4-FFF2-40B4-BE49-F238E27FC236}">
                <a16:creationId xmlns:a16="http://schemas.microsoft.com/office/drawing/2014/main" id="{D7213E2B-F1F4-4058-B2C2-73EC82E30701}"/>
              </a:ext>
            </a:extLst>
          </p:cNvPr>
          <p:cNvSpPr>
            <a:spLocks noGrp="1"/>
          </p:cNvSpPr>
          <p:nvPr>
            <p:ph type="ctrTitle"/>
          </p:nvPr>
        </p:nvSpPr>
        <p:spPr>
          <a:xfrm>
            <a:off x="5083790" y="1064715"/>
            <a:ext cx="6153912" cy="3922755"/>
          </a:xfrm>
        </p:spPr>
        <p:txBody>
          <a:bodyPr rtlCol="0">
            <a:normAutofit/>
          </a:bodyPr>
          <a:lstStyle>
            <a:lvl1pPr algn="l">
              <a:defRPr sz="4400"/>
            </a:lvl1pPr>
          </a:lstStyle>
          <a:p>
            <a:pPr algn="r" rtl="0"/>
            <a:r>
              <a:rPr lang="en-US"/>
              <a:t>Click to edit Master title style</a:t>
            </a:r>
            <a:endParaRPr lang="en-GB" dirty="0"/>
          </a:p>
        </p:txBody>
      </p:sp>
      <p:sp>
        <p:nvSpPr>
          <p:cNvPr id="7" name="Subtitle 2">
            <a:extLst>
              <a:ext uri="{FF2B5EF4-FFF2-40B4-BE49-F238E27FC236}">
                <a16:creationId xmlns:a16="http://schemas.microsoft.com/office/drawing/2014/main" id="{6F3C210C-32A8-4833-93AA-B97D51CEA9A5}"/>
              </a:ext>
            </a:extLst>
          </p:cNvPr>
          <p:cNvSpPr>
            <a:spLocks noGrp="1"/>
          </p:cNvSpPr>
          <p:nvPr>
            <p:ph type="subTitle" idx="1"/>
          </p:nvPr>
        </p:nvSpPr>
        <p:spPr>
          <a:xfrm>
            <a:off x="5083790" y="5033339"/>
            <a:ext cx="6157951" cy="943386"/>
          </a:xfrm>
        </p:spPr>
        <p:txBody>
          <a:bodyPr rtlCol="0"/>
          <a:lstStyle>
            <a:lvl1pPr>
              <a:buNone/>
              <a:defRPr/>
            </a:lvl1pPr>
          </a:lstStyle>
          <a:p>
            <a:pPr algn="r" rtl="0"/>
            <a:r>
              <a:rPr lang="en-US"/>
              <a:t>Click to edit Master subtitle style</a:t>
            </a:r>
            <a:endParaRPr lang="en-GB" dirty="0"/>
          </a:p>
        </p:txBody>
      </p:sp>
      <p:cxnSp>
        <p:nvCxnSpPr>
          <p:cNvPr id="9" name="Straight Connector 8">
            <a:extLst>
              <a:ext uri="{FF2B5EF4-FFF2-40B4-BE49-F238E27FC236}">
                <a16:creationId xmlns:a16="http://schemas.microsoft.com/office/drawing/2014/main" id="{F9FA8250-8F05-4500-98CD-AD8B9E2BABCB}"/>
              </a:ext>
              <a:ext uri="{C183D7F6-B498-43B3-948B-1728B52AA6E4}">
                <adec:decorative xmlns:adec="http://schemas.microsoft.com/office/drawing/2017/decorative" val="1"/>
              </a:ext>
            </a:extLst>
          </p:cNvPr>
          <p:cNvCxnSpPr>
            <a:cxnSpLocks/>
          </p:cNvCxnSpPr>
          <p:nvPr userDrawn="1"/>
        </p:nvCxnSpPr>
        <p:spPr>
          <a:xfrm flipH="1">
            <a:off x="3418764" y="0"/>
            <a:ext cx="815637" cy="6857348"/>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4F4A7590-29E0-4C43-A12B-EE5A8672A9B9}"/>
              </a:ext>
              <a:ext uri="{C183D7F6-B498-43B3-948B-1728B52AA6E4}">
                <adec:decorative xmlns:adec="http://schemas.microsoft.com/office/drawing/2017/decorative" val="1"/>
              </a:ext>
            </a:extLst>
          </p:cNvPr>
          <p:cNvCxnSpPr>
            <a:cxnSpLocks/>
          </p:cNvCxnSpPr>
          <p:nvPr userDrawn="1"/>
        </p:nvCxnSpPr>
        <p:spPr>
          <a:xfrm>
            <a:off x="0" y="5468380"/>
            <a:ext cx="6096000" cy="1389619"/>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sp>
        <p:nvSpPr>
          <p:cNvPr id="13" name="Picture Placeholder 12">
            <a:extLst>
              <a:ext uri="{FF2B5EF4-FFF2-40B4-BE49-F238E27FC236}">
                <a16:creationId xmlns:a16="http://schemas.microsoft.com/office/drawing/2014/main" id="{8440C747-2FA3-4C97-A0A7-52520A197E23}"/>
              </a:ext>
            </a:extLst>
          </p:cNvPr>
          <p:cNvSpPr>
            <a:spLocks noGrp="1"/>
          </p:cNvSpPr>
          <p:nvPr>
            <p:ph type="pic" sz="quarter" idx="13"/>
          </p:nvPr>
        </p:nvSpPr>
        <p:spPr>
          <a:xfrm>
            <a:off x="16822" y="0"/>
            <a:ext cx="4811317" cy="6857998"/>
          </a:xfrm>
          <a:custGeom>
            <a:avLst/>
            <a:gdLst>
              <a:gd name="connsiteX0" fmla="*/ 0 w 4811317"/>
              <a:gd name="connsiteY0" fmla="*/ 0 h 6857998"/>
              <a:gd name="connsiteX1" fmla="*/ 4811317 w 4811317"/>
              <a:gd name="connsiteY1" fmla="*/ 0 h 6857998"/>
              <a:gd name="connsiteX2" fmla="*/ 2712446 w 4811317"/>
              <a:gd name="connsiteY2" fmla="*/ 6857998 h 6857998"/>
              <a:gd name="connsiteX3" fmla="*/ 0 w 4811317"/>
              <a:gd name="connsiteY3" fmla="*/ 6857998 h 6857998"/>
            </a:gdLst>
            <a:ahLst/>
            <a:cxnLst>
              <a:cxn ang="0">
                <a:pos x="connsiteX0" y="connsiteY0"/>
              </a:cxn>
              <a:cxn ang="0">
                <a:pos x="connsiteX1" y="connsiteY1"/>
              </a:cxn>
              <a:cxn ang="0">
                <a:pos x="connsiteX2" y="connsiteY2"/>
              </a:cxn>
              <a:cxn ang="0">
                <a:pos x="connsiteX3" y="connsiteY3"/>
              </a:cxn>
            </a:cxnLst>
            <a:rect l="l" t="t" r="r" b="b"/>
            <a:pathLst>
              <a:path w="4811317" h="6857998">
                <a:moveTo>
                  <a:pt x="0" y="0"/>
                </a:moveTo>
                <a:lnTo>
                  <a:pt x="4811317" y="0"/>
                </a:lnTo>
                <a:lnTo>
                  <a:pt x="2712446" y="6857998"/>
                </a:lnTo>
                <a:lnTo>
                  <a:pt x="0" y="6857998"/>
                </a:lnTo>
                <a:close/>
              </a:path>
            </a:pathLst>
          </a:custGeom>
          <a:solidFill>
            <a:schemeClr val="accent2"/>
          </a:solidFill>
        </p:spPr>
        <p:txBody>
          <a:bodyPr wrap="square" rtlCol="0">
            <a:noAutofit/>
          </a:bodyPr>
          <a:lstStyle/>
          <a:p>
            <a:pPr rtl="0"/>
            <a:r>
              <a:rPr lang="en-US"/>
              <a:t>Click icon to add picture</a:t>
            </a:r>
            <a:endParaRPr lang="en-GB" dirty="0"/>
          </a:p>
        </p:txBody>
      </p:sp>
      <p:sp>
        <p:nvSpPr>
          <p:cNvPr id="3" name="Footer Placeholder 2">
            <a:extLst>
              <a:ext uri="{FF2B5EF4-FFF2-40B4-BE49-F238E27FC236}">
                <a16:creationId xmlns:a16="http://schemas.microsoft.com/office/drawing/2014/main" id="{085B8DB2-C14B-45AC-ACAF-8702DF59C6E2}"/>
              </a:ext>
            </a:extLst>
          </p:cNvPr>
          <p:cNvSpPr>
            <a:spLocks noGrp="1"/>
          </p:cNvSpPr>
          <p:nvPr>
            <p:ph type="ftr" sz="quarter" idx="11"/>
          </p:nvPr>
        </p:nvSpPr>
        <p:spPr/>
        <p:txBody>
          <a:bodyPr rtlCol="0"/>
          <a:lstStyle/>
          <a:p>
            <a:pPr rtl="0"/>
            <a:r>
              <a:rPr lang="en-GB"/>
              <a:t>Sample Footer Text</a:t>
            </a:r>
          </a:p>
        </p:txBody>
      </p:sp>
      <p:sp>
        <p:nvSpPr>
          <p:cNvPr id="2" name="Date Placeholder 1">
            <a:extLst>
              <a:ext uri="{FF2B5EF4-FFF2-40B4-BE49-F238E27FC236}">
                <a16:creationId xmlns:a16="http://schemas.microsoft.com/office/drawing/2014/main" id="{C8031033-9688-463F-9614-47F2F5BC6BF7}"/>
              </a:ext>
            </a:extLst>
          </p:cNvPr>
          <p:cNvSpPr>
            <a:spLocks noGrp="1"/>
          </p:cNvSpPr>
          <p:nvPr>
            <p:ph type="dt" sz="half" idx="10"/>
          </p:nvPr>
        </p:nvSpPr>
        <p:spPr/>
        <p:txBody>
          <a:bodyPr rtlCol="0"/>
          <a:lstStyle/>
          <a:p>
            <a:pPr rtl="0"/>
            <a:r>
              <a:rPr lang="en-GB"/>
              <a:t>2/7/20XX</a:t>
            </a:r>
          </a:p>
        </p:txBody>
      </p:sp>
      <p:sp>
        <p:nvSpPr>
          <p:cNvPr id="4" name="Slide Number Placeholder 3">
            <a:extLst>
              <a:ext uri="{FF2B5EF4-FFF2-40B4-BE49-F238E27FC236}">
                <a16:creationId xmlns:a16="http://schemas.microsoft.com/office/drawing/2014/main" id="{8001DA57-8D4E-4075-9460-4F03DF8AABA8}"/>
              </a:ext>
            </a:extLst>
          </p:cNvPr>
          <p:cNvSpPr>
            <a:spLocks noGrp="1"/>
          </p:cNvSpPr>
          <p:nvPr>
            <p:ph type="sldNum" sz="quarter" idx="12"/>
          </p:nvPr>
        </p:nvSpPr>
        <p:spPr/>
        <p:txBody>
          <a:bodyPr rtlCol="0"/>
          <a:lstStyle/>
          <a:p>
            <a:pPr rtl="0"/>
            <a:fld id="{312CC964-A50B-4C29-B4E4-2C30BB34CCF3}" type="slidenum">
              <a:rPr lang="en-GB" smtClean="0"/>
              <a:t>‹#›</a:t>
            </a:fld>
            <a:endParaRPr lang="en-GB" dirty="0"/>
          </a:p>
        </p:txBody>
      </p:sp>
    </p:spTree>
    <p:extLst>
      <p:ext uri="{BB962C8B-B14F-4D97-AF65-F5344CB8AC3E}">
        <p14:creationId xmlns:p14="http://schemas.microsoft.com/office/powerpoint/2010/main" val="250604689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2CBE2C-9DAA-489D-AC88-15CBBA8A9BF7}"/>
              </a:ext>
            </a:extLst>
          </p:cNvPr>
          <p:cNvSpPr>
            <a:spLocks noGrp="1"/>
          </p:cNvSpPr>
          <p:nvPr>
            <p:ph type="title"/>
          </p:nvPr>
        </p:nvSpPr>
        <p:spPr>
          <a:xfrm>
            <a:off x="839788" y="457200"/>
            <a:ext cx="3932237" cy="1600200"/>
          </a:xfrm>
        </p:spPr>
        <p:txBody>
          <a:bodyPr rtlCol="0" anchor="b"/>
          <a:lstStyle>
            <a:lvl1pPr>
              <a:defRPr sz="3200"/>
            </a:lvl1pPr>
          </a:lstStyle>
          <a:p>
            <a:pPr rtl="0"/>
            <a:r>
              <a:rPr lang="en-US"/>
              <a:t>Click to edit Master title style</a:t>
            </a:r>
            <a:endParaRPr lang="en-GB"/>
          </a:p>
        </p:txBody>
      </p:sp>
      <p:sp>
        <p:nvSpPr>
          <p:cNvPr id="3" name="Content Placeholder 2">
            <a:extLst>
              <a:ext uri="{FF2B5EF4-FFF2-40B4-BE49-F238E27FC236}">
                <a16:creationId xmlns:a16="http://schemas.microsoft.com/office/drawing/2014/main" id="{AEE124BE-E494-445A-A4FB-A2A8F28F0C1D}"/>
              </a:ext>
            </a:extLst>
          </p:cNvPr>
          <p:cNvSpPr>
            <a:spLocks noGrp="1"/>
          </p:cNvSpPr>
          <p:nvPr>
            <p:ph idx="1"/>
          </p:nvPr>
        </p:nvSpPr>
        <p:spPr>
          <a:xfrm>
            <a:off x="5183188" y="987425"/>
            <a:ext cx="6172200" cy="4873625"/>
          </a:xfrm>
        </p:spPr>
        <p:txBody>
          <a:bodyPr rtlCol="0"/>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rtl="0"/>
            <a:r>
              <a:rPr lang="en-US"/>
              <a:t>Click to edit Master text styles</a:t>
            </a:r>
          </a:p>
          <a:p>
            <a:pPr lvl="1" rtl="0"/>
            <a:r>
              <a:rPr lang="en-US"/>
              <a:t>Second level</a:t>
            </a:r>
          </a:p>
          <a:p>
            <a:pPr lvl="2" rtl="0"/>
            <a:r>
              <a:rPr lang="en-US"/>
              <a:t>Third level</a:t>
            </a:r>
          </a:p>
          <a:p>
            <a:pPr lvl="3" rtl="0"/>
            <a:r>
              <a:rPr lang="en-US"/>
              <a:t>Fourth level</a:t>
            </a:r>
          </a:p>
          <a:p>
            <a:pPr lvl="4" rtl="0"/>
            <a:r>
              <a:rPr lang="en-US"/>
              <a:t>Fifth level</a:t>
            </a:r>
            <a:endParaRPr lang="en-GB"/>
          </a:p>
        </p:txBody>
      </p:sp>
      <p:sp>
        <p:nvSpPr>
          <p:cNvPr id="4" name="Text Placeholder 3">
            <a:extLst>
              <a:ext uri="{FF2B5EF4-FFF2-40B4-BE49-F238E27FC236}">
                <a16:creationId xmlns:a16="http://schemas.microsoft.com/office/drawing/2014/main" id="{4F2446DE-9A32-4774-9F7C-86678CA90EA2}"/>
              </a:ext>
            </a:extLst>
          </p:cNvPr>
          <p:cNvSpPr>
            <a:spLocks noGrp="1"/>
          </p:cNvSpPr>
          <p:nvPr>
            <p:ph type="body" sz="half" idx="2"/>
          </p:nvPr>
        </p:nvSpPr>
        <p:spPr>
          <a:xfrm>
            <a:off x="839788" y="2057400"/>
            <a:ext cx="3932237" cy="3811588"/>
          </a:xfrm>
        </p:spPr>
        <p:txBody>
          <a:bodyPr rtlCol="0"/>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rtl="0"/>
            <a:r>
              <a:rPr lang="en-US"/>
              <a:t>Click to edit Master text styles</a:t>
            </a:r>
          </a:p>
        </p:txBody>
      </p:sp>
      <p:sp>
        <p:nvSpPr>
          <p:cNvPr id="5" name="Date Placeholder 4">
            <a:extLst>
              <a:ext uri="{FF2B5EF4-FFF2-40B4-BE49-F238E27FC236}">
                <a16:creationId xmlns:a16="http://schemas.microsoft.com/office/drawing/2014/main" id="{9400115D-61B3-46D0-B4D3-30C374B526CF}"/>
              </a:ext>
            </a:extLst>
          </p:cNvPr>
          <p:cNvSpPr>
            <a:spLocks noGrp="1"/>
          </p:cNvSpPr>
          <p:nvPr>
            <p:ph type="dt" sz="half" idx="10"/>
          </p:nvPr>
        </p:nvSpPr>
        <p:spPr/>
        <p:txBody>
          <a:bodyPr rtlCol="0"/>
          <a:lstStyle/>
          <a:p>
            <a:pPr rtl="0"/>
            <a:r>
              <a:rPr lang="en-GB"/>
              <a:t>2/7/20XX</a:t>
            </a:r>
          </a:p>
        </p:txBody>
      </p:sp>
      <p:sp>
        <p:nvSpPr>
          <p:cNvPr id="6" name="Footer Placeholder 5">
            <a:extLst>
              <a:ext uri="{FF2B5EF4-FFF2-40B4-BE49-F238E27FC236}">
                <a16:creationId xmlns:a16="http://schemas.microsoft.com/office/drawing/2014/main" id="{EF3C2AFC-D0F8-469F-B1E0-123C2E066EC1}"/>
              </a:ext>
            </a:extLst>
          </p:cNvPr>
          <p:cNvSpPr>
            <a:spLocks noGrp="1"/>
          </p:cNvSpPr>
          <p:nvPr>
            <p:ph type="ftr" sz="quarter" idx="11"/>
          </p:nvPr>
        </p:nvSpPr>
        <p:spPr/>
        <p:txBody>
          <a:bodyPr rtlCol="0"/>
          <a:lstStyle/>
          <a:p>
            <a:pPr rtl="0"/>
            <a:r>
              <a:rPr lang="en-GB"/>
              <a:t>Sample Footer Text</a:t>
            </a:r>
          </a:p>
        </p:txBody>
      </p:sp>
      <p:sp>
        <p:nvSpPr>
          <p:cNvPr id="7" name="Slide Number Placeholder 6">
            <a:extLst>
              <a:ext uri="{FF2B5EF4-FFF2-40B4-BE49-F238E27FC236}">
                <a16:creationId xmlns:a16="http://schemas.microsoft.com/office/drawing/2014/main" id="{C8B9BCDA-9EF7-4531-8021-AF7B30751516}"/>
              </a:ext>
            </a:extLst>
          </p:cNvPr>
          <p:cNvSpPr>
            <a:spLocks noGrp="1"/>
          </p:cNvSpPr>
          <p:nvPr>
            <p:ph type="sldNum" sz="quarter" idx="12"/>
          </p:nvPr>
        </p:nvSpPr>
        <p:spPr/>
        <p:txBody>
          <a:bodyPr rtlCol="0"/>
          <a:lstStyle/>
          <a:p>
            <a:pPr rtl="0"/>
            <a:fld id="{312CC964-A50B-4C29-B4E4-2C30BB34CCF3}" type="slidenum">
              <a:rPr lang="en-GB" smtClean="0"/>
              <a:t>‹#›</a:t>
            </a:fld>
            <a:endParaRPr lang="en-GB" dirty="0"/>
          </a:p>
        </p:txBody>
      </p:sp>
    </p:spTree>
    <p:extLst>
      <p:ext uri="{BB962C8B-B14F-4D97-AF65-F5344CB8AC3E}">
        <p14:creationId xmlns:p14="http://schemas.microsoft.com/office/powerpoint/2010/main" val="333919589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0AE558-F89F-4688-94E5-77F37D49F1BB}"/>
              </a:ext>
            </a:extLst>
          </p:cNvPr>
          <p:cNvSpPr>
            <a:spLocks noGrp="1"/>
          </p:cNvSpPr>
          <p:nvPr>
            <p:ph type="title"/>
          </p:nvPr>
        </p:nvSpPr>
        <p:spPr>
          <a:xfrm>
            <a:off x="839788" y="457200"/>
            <a:ext cx="3932237" cy="1600200"/>
          </a:xfrm>
        </p:spPr>
        <p:txBody>
          <a:bodyPr rtlCol="0" anchor="b"/>
          <a:lstStyle>
            <a:lvl1pPr>
              <a:defRPr sz="3200"/>
            </a:lvl1pPr>
          </a:lstStyle>
          <a:p>
            <a:pPr rtl="0"/>
            <a:r>
              <a:rPr lang="en-US"/>
              <a:t>Click to edit Master title style</a:t>
            </a:r>
            <a:endParaRPr lang="en-GB"/>
          </a:p>
        </p:txBody>
      </p:sp>
      <p:sp>
        <p:nvSpPr>
          <p:cNvPr id="3" name="Picture Placeholder 2">
            <a:extLst>
              <a:ext uri="{FF2B5EF4-FFF2-40B4-BE49-F238E27FC236}">
                <a16:creationId xmlns:a16="http://schemas.microsoft.com/office/drawing/2014/main" id="{DBCD35AF-8CA2-49BB-BAE9-F29A0186EC62}"/>
              </a:ext>
            </a:extLst>
          </p:cNvPr>
          <p:cNvSpPr>
            <a:spLocks noGrp="1"/>
          </p:cNvSpPr>
          <p:nvPr>
            <p:ph type="pic" idx="1"/>
          </p:nvPr>
        </p:nvSpPr>
        <p:spPr>
          <a:xfrm>
            <a:off x="5183188" y="987425"/>
            <a:ext cx="6172200" cy="4873625"/>
          </a:xfrm>
        </p:spPr>
        <p:txBody>
          <a:bodyPr rtlCol="0"/>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rtl="0"/>
            <a:r>
              <a:rPr lang="en-US"/>
              <a:t>Click icon to add picture</a:t>
            </a:r>
            <a:endParaRPr lang="en-GB"/>
          </a:p>
        </p:txBody>
      </p:sp>
      <p:sp>
        <p:nvSpPr>
          <p:cNvPr id="4" name="Text Placeholder 3">
            <a:extLst>
              <a:ext uri="{FF2B5EF4-FFF2-40B4-BE49-F238E27FC236}">
                <a16:creationId xmlns:a16="http://schemas.microsoft.com/office/drawing/2014/main" id="{C05CAA98-55BD-4118-A8AF-D6030607842B}"/>
              </a:ext>
            </a:extLst>
          </p:cNvPr>
          <p:cNvSpPr>
            <a:spLocks noGrp="1"/>
          </p:cNvSpPr>
          <p:nvPr>
            <p:ph type="body" sz="half" idx="2"/>
          </p:nvPr>
        </p:nvSpPr>
        <p:spPr>
          <a:xfrm>
            <a:off x="839788" y="2057400"/>
            <a:ext cx="3932237" cy="3811588"/>
          </a:xfrm>
        </p:spPr>
        <p:txBody>
          <a:bodyPr rtlCol="0"/>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rtl="0"/>
            <a:r>
              <a:rPr lang="en-US"/>
              <a:t>Click to edit Master text styles</a:t>
            </a:r>
          </a:p>
        </p:txBody>
      </p:sp>
      <p:sp>
        <p:nvSpPr>
          <p:cNvPr id="5" name="Date Placeholder 4">
            <a:extLst>
              <a:ext uri="{FF2B5EF4-FFF2-40B4-BE49-F238E27FC236}">
                <a16:creationId xmlns:a16="http://schemas.microsoft.com/office/drawing/2014/main" id="{3ABFF4C5-82A8-4AD8-B7E2-2882F657683C}"/>
              </a:ext>
            </a:extLst>
          </p:cNvPr>
          <p:cNvSpPr>
            <a:spLocks noGrp="1"/>
          </p:cNvSpPr>
          <p:nvPr>
            <p:ph type="dt" sz="half" idx="10"/>
          </p:nvPr>
        </p:nvSpPr>
        <p:spPr/>
        <p:txBody>
          <a:bodyPr rtlCol="0"/>
          <a:lstStyle/>
          <a:p>
            <a:pPr rtl="0"/>
            <a:r>
              <a:rPr lang="en-GB"/>
              <a:t>2/7/20XX</a:t>
            </a:r>
          </a:p>
        </p:txBody>
      </p:sp>
      <p:sp>
        <p:nvSpPr>
          <p:cNvPr id="6" name="Footer Placeholder 5">
            <a:extLst>
              <a:ext uri="{FF2B5EF4-FFF2-40B4-BE49-F238E27FC236}">
                <a16:creationId xmlns:a16="http://schemas.microsoft.com/office/drawing/2014/main" id="{3860B401-B64F-417B-8AD6-581A22E5E0EC}"/>
              </a:ext>
            </a:extLst>
          </p:cNvPr>
          <p:cNvSpPr>
            <a:spLocks noGrp="1"/>
          </p:cNvSpPr>
          <p:nvPr>
            <p:ph type="ftr" sz="quarter" idx="11"/>
          </p:nvPr>
        </p:nvSpPr>
        <p:spPr/>
        <p:txBody>
          <a:bodyPr rtlCol="0"/>
          <a:lstStyle/>
          <a:p>
            <a:pPr rtl="0"/>
            <a:r>
              <a:rPr lang="en-GB"/>
              <a:t>Sample Footer Text</a:t>
            </a:r>
          </a:p>
        </p:txBody>
      </p:sp>
      <p:sp>
        <p:nvSpPr>
          <p:cNvPr id="7" name="Slide Number Placeholder 6">
            <a:extLst>
              <a:ext uri="{FF2B5EF4-FFF2-40B4-BE49-F238E27FC236}">
                <a16:creationId xmlns:a16="http://schemas.microsoft.com/office/drawing/2014/main" id="{AF24BD4C-7149-44BF-8150-F72CAA95A56D}"/>
              </a:ext>
            </a:extLst>
          </p:cNvPr>
          <p:cNvSpPr>
            <a:spLocks noGrp="1"/>
          </p:cNvSpPr>
          <p:nvPr>
            <p:ph type="sldNum" sz="quarter" idx="12"/>
          </p:nvPr>
        </p:nvSpPr>
        <p:spPr/>
        <p:txBody>
          <a:bodyPr rtlCol="0"/>
          <a:lstStyle/>
          <a:p>
            <a:pPr rtl="0"/>
            <a:fld id="{312CC964-A50B-4C29-B4E4-2C30BB34CCF3}" type="slidenum">
              <a:rPr lang="en-GB" smtClean="0"/>
              <a:t>‹#›</a:t>
            </a:fld>
            <a:endParaRPr lang="en-GB" dirty="0"/>
          </a:p>
        </p:txBody>
      </p:sp>
    </p:spTree>
    <p:extLst>
      <p:ext uri="{BB962C8B-B14F-4D97-AF65-F5344CB8AC3E}">
        <p14:creationId xmlns:p14="http://schemas.microsoft.com/office/powerpoint/2010/main" val="420052659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Introduction">
    <p:spTree>
      <p:nvGrpSpPr>
        <p:cNvPr id="1" name=""/>
        <p:cNvGrpSpPr/>
        <p:nvPr/>
      </p:nvGrpSpPr>
      <p:grpSpPr>
        <a:xfrm>
          <a:off x="0" y="0"/>
          <a:ext cx="0" cy="0"/>
          <a:chOff x="0" y="0"/>
          <a:chExt cx="0" cy="0"/>
        </a:xfrm>
      </p:grpSpPr>
      <p:sp useBgFill="1">
        <p:nvSpPr>
          <p:cNvPr id="5" name="Rectangle 4">
            <a:extLst>
              <a:ext uri="{FF2B5EF4-FFF2-40B4-BE49-F238E27FC236}">
                <a16:creationId xmlns:a16="http://schemas.microsoft.com/office/drawing/2014/main" id="{F3DC9447-F266-4B2E-8776-377FB587EEA9}"/>
              </a:ext>
              <a:ext uri="{C183D7F6-B498-43B3-948B-1728B52AA6E4}">
                <adec:decorative xmlns:adec="http://schemas.microsoft.com/office/drawing/2017/decorative" val="1"/>
              </a:ext>
            </a:extLst>
          </p:cNvPr>
          <p:cNvSpPr/>
          <p:nvPr userDrawn="1"/>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GB" dirty="0"/>
          </a:p>
        </p:txBody>
      </p:sp>
      <p:sp>
        <p:nvSpPr>
          <p:cNvPr id="6" name="Title 1">
            <a:extLst>
              <a:ext uri="{FF2B5EF4-FFF2-40B4-BE49-F238E27FC236}">
                <a16:creationId xmlns:a16="http://schemas.microsoft.com/office/drawing/2014/main" id="{67F96C23-62A5-470B-9372-6381453507D1}"/>
              </a:ext>
            </a:extLst>
          </p:cNvPr>
          <p:cNvSpPr>
            <a:spLocks noGrp="1"/>
          </p:cNvSpPr>
          <p:nvPr>
            <p:ph type="title"/>
          </p:nvPr>
        </p:nvSpPr>
        <p:spPr>
          <a:xfrm>
            <a:off x="5693734" y="557304"/>
            <a:ext cx="5355265" cy="1625731"/>
          </a:xfrm>
        </p:spPr>
        <p:txBody>
          <a:bodyPr rtlCol="0">
            <a:normAutofit/>
          </a:bodyPr>
          <a:lstStyle>
            <a:lvl1pPr>
              <a:defRPr sz="4400"/>
            </a:lvl1pPr>
          </a:lstStyle>
          <a:p>
            <a:pPr rtl="0"/>
            <a:r>
              <a:rPr lang="en-US"/>
              <a:t>Click to edit Master title style</a:t>
            </a:r>
            <a:endParaRPr lang="en-GB" dirty="0"/>
          </a:p>
        </p:txBody>
      </p:sp>
      <p:cxnSp>
        <p:nvCxnSpPr>
          <p:cNvPr id="10" name="Straight Connector 9">
            <a:extLst>
              <a:ext uri="{FF2B5EF4-FFF2-40B4-BE49-F238E27FC236}">
                <a16:creationId xmlns:a16="http://schemas.microsoft.com/office/drawing/2014/main" id="{34B16D8F-69C0-44C7-95EE-6C7CDECACDAF}"/>
              </a:ext>
              <a:ext uri="{C183D7F6-B498-43B3-948B-1728B52AA6E4}">
                <adec:decorative xmlns:adec="http://schemas.microsoft.com/office/drawing/2017/decorative" val="1"/>
              </a:ext>
            </a:extLst>
          </p:cNvPr>
          <p:cNvCxnSpPr>
            <a:cxnSpLocks/>
          </p:cNvCxnSpPr>
          <p:nvPr userDrawn="1"/>
        </p:nvCxnSpPr>
        <p:spPr>
          <a:xfrm flipV="1">
            <a:off x="4576137" y="0"/>
            <a:ext cx="668374" cy="6858000"/>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sp>
        <p:nvSpPr>
          <p:cNvPr id="13" name="Picture Placeholder 12">
            <a:extLst>
              <a:ext uri="{FF2B5EF4-FFF2-40B4-BE49-F238E27FC236}">
                <a16:creationId xmlns:a16="http://schemas.microsoft.com/office/drawing/2014/main" id="{E8FA2190-55B9-429E-AE43-1A9A41DBEBF9}"/>
              </a:ext>
            </a:extLst>
          </p:cNvPr>
          <p:cNvSpPr>
            <a:spLocks noGrp="1"/>
          </p:cNvSpPr>
          <p:nvPr>
            <p:ph type="pic" sz="quarter" idx="13"/>
          </p:nvPr>
        </p:nvSpPr>
        <p:spPr>
          <a:xfrm>
            <a:off x="1" y="0"/>
            <a:ext cx="4742121" cy="3434316"/>
          </a:xfrm>
          <a:custGeom>
            <a:avLst/>
            <a:gdLst>
              <a:gd name="connsiteX0" fmla="*/ 0 w 4742121"/>
              <a:gd name="connsiteY0" fmla="*/ 0 h 3434316"/>
              <a:gd name="connsiteX1" fmla="*/ 4306186 w 4742121"/>
              <a:gd name="connsiteY1" fmla="*/ 0 h 3434316"/>
              <a:gd name="connsiteX2" fmla="*/ 4742121 w 4742121"/>
              <a:gd name="connsiteY2" fmla="*/ 3434316 h 3434316"/>
              <a:gd name="connsiteX3" fmla="*/ 0 w 4742121"/>
              <a:gd name="connsiteY3" fmla="*/ 3434316 h 3434316"/>
            </a:gdLst>
            <a:ahLst/>
            <a:cxnLst>
              <a:cxn ang="0">
                <a:pos x="connsiteX0" y="connsiteY0"/>
              </a:cxn>
              <a:cxn ang="0">
                <a:pos x="connsiteX1" y="connsiteY1"/>
              </a:cxn>
              <a:cxn ang="0">
                <a:pos x="connsiteX2" y="connsiteY2"/>
              </a:cxn>
              <a:cxn ang="0">
                <a:pos x="connsiteX3" y="connsiteY3"/>
              </a:cxn>
            </a:cxnLst>
            <a:rect l="l" t="t" r="r" b="b"/>
            <a:pathLst>
              <a:path w="4742121" h="3434316">
                <a:moveTo>
                  <a:pt x="0" y="0"/>
                </a:moveTo>
                <a:lnTo>
                  <a:pt x="4306186" y="0"/>
                </a:lnTo>
                <a:lnTo>
                  <a:pt x="4742121" y="3434316"/>
                </a:lnTo>
                <a:lnTo>
                  <a:pt x="0" y="3434316"/>
                </a:lnTo>
                <a:close/>
              </a:path>
            </a:pathLst>
          </a:custGeom>
          <a:solidFill>
            <a:schemeClr val="accent2"/>
          </a:solidFill>
        </p:spPr>
        <p:txBody>
          <a:bodyPr wrap="square" rtlCol="0">
            <a:noAutofit/>
          </a:bodyPr>
          <a:lstStyle/>
          <a:p>
            <a:pPr rtl="0"/>
            <a:r>
              <a:rPr lang="en-US"/>
              <a:t>Click icon to add picture</a:t>
            </a:r>
            <a:endParaRPr lang="en-GB" dirty="0"/>
          </a:p>
        </p:txBody>
      </p:sp>
      <p:sp>
        <p:nvSpPr>
          <p:cNvPr id="16" name="Picture Placeholder 15">
            <a:extLst>
              <a:ext uri="{FF2B5EF4-FFF2-40B4-BE49-F238E27FC236}">
                <a16:creationId xmlns:a16="http://schemas.microsoft.com/office/drawing/2014/main" id="{B2EDFEAD-E435-414E-A9BA-4119679CBA66}"/>
              </a:ext>
            </a:extLst>
          </p:cNvPr>
          <p:cNvSpPr>
            <a:spLocks noGrp="1"/>
          </p:cNvSpPr>
          <p:nvPr>
            <p:ph type="pic" sz="quarter" idx="14"/>
          </p:nvPr>
        </p:nvSpPr>
        <p:spPr>
          <a:xfrm>
            <a:off x="-5" y="3432620"/>
            <a:ext cx="5178056" cy="3425380"/>
          </a:xfrm>
          <a:custGeom>
            <a:avLst/>
            <a:gdLst>
              <a:gd name="connsiteX0" fmla="*/ 0 w 5178056"/>
              <a:gd name="connsiteY0" fmla="*/ 0 h 3425380"/>
              <a:gd name="connsiteX1" fmla="*/ 4742581 w 5178056"/>
              <a:gd name="connsiteY1" fmla="*/ 0 h 3425380"/>
              <a:gd name="connsiteX2" fmla="*/ 5178056 w 5178056"/>
              <a:gd name="connsiteY2" fmla="*/ 3425380 h 3425380"/>
              <a:gd name="connsiteX3" fmla="*/ 0 w 5178056"/>
              <a:gd name="connsiteY3" fmla="*/ 3425380 h 3425380"/>
            </a:gdLst>
            <a:ahLst/>
            <a:cxnLst>
              <a:cxn ang="0">
                <a:pos x="connsiteX0" y="connsiteY0"/>
              </a:cxn>
              <a:cxn ang="0">
                <a:pos x="connsiteX1" y="connsiteY1"/>
              </a:cxn>
              <a:cxn ang="0">
                <a:pos x="connsiteX2" y="connsiteY2"/>
              </a:cxn>
              <a:cxn ang="0">
                <a:pos x="connsiteX3" y="connsiteY3"/>
              </a:cxn>
            </a:cxnLst>
            <a:rect l="l" t="t" r="r" b="b"/>
            <a:pathLst>
              <a:path w="5178056" h="3425380">
                <a:moveTo>
                  <a:pt x="0" y="0"/>
                </a:moveTo>
                <a:lnTo>
                  <a:pt x="4742581" y="0"/>
                </a:lnTo>
                <a:lnTo>
                  <a:pt x="5178056" y="3425380"/>
                </a:lnTo>
                <a:lnTo>
                  <a:pt x="0" y="3425380"/>
                </a:lnTo>
                <a:close/>
              </a:path>
            </a:pathLst>
          </a:custGeom>
          <a:solidFill>
            <a:schemeClr val="accent2">
              <a:lumMod val="60000"/>
              <a:lumOff val="40000"/>
            </a:schemeClr>
          </a:solidFill>
        </p:spPr>
        <p:txBody>
          <a:bodyPr wrap="square" rtlCol="0">
            <a:noAutofit/>
          </a:bodyPr>
          <a:lstStyle/>
          <a:p>
            <a:pPr rtl="0"/>
            <a:r>
              <a:rPr lang="en-US"/>
              <a:t>Click icon to add picture</a:t>
            </a:r>
            <a:endParaRPr lang="en-GB" dirty="0"/>
          </a:p>
        </p:txBody>
      </p:sp>
      <p:sp>
        <p:nvSpPr>
          <p:cNvPr id="9" name="Content Placeholder 2">
            <a:extLst>
              <a:ext uri="{FF2B5EF4-FFF2-40B4-BE49-F238E27FC236}">
                <a16:creationId xmlns:a16="http://schemas.microsoft.com/office/drawing/2014/main" id="{F7C28F12-C8E8-444E-8B69-9A0561604317}"/>
              </a:ext>
            </a:extLst>
          </p:cNvPr>
          <p:cNvSpPr>
            <a:spLocks noGrp="1"/>
          </p:cNvSpPr>
          <p:nvPr>
            <p:ph idx="1"/>
          </p:nvPr>
        </p:nvSpPr>
        <p:spPr>
          <a:xfrm>
            <a:off x="5693734" y="2183035"/>
            <a:ext cx="5355266" cy="4121845"/>
          </a:xfrm>
        </p:spPr>
        <p:txBody>
          <a:bodyPr rtlCol="0" anchor="ctr">
            <a:normAutofit/>
          </a:bodyPr>
          <a:lstStyle>
            <a:lvl1pPr marL="0" indent="0">
              <a:buNone/>
              <a:defRPr/>
            </a:lvl1pPr>
          </a:lstStyle>
          <a:p>
            <a:pPr lvl="0" rtl="0"/>
            <a:r>
              <a:rPr lang="en-US"/>
              <a:t>Click to edit Master text styles</a:t>
            </a:r>
          </a:p>
        </p:txBody>
      </p:sp>
      <p:sp>
        <p:nvSpPr>
          <p:cNvPr id="3" name="Footer Placeholder 2">
            <a:extLst>
              <a:ext uri="{FF2B5EF4-FFF2-40B4-BE49-F238E27FC236}">
                <a16:creationId xmlns:a16="http://schemas.microsoft.com/office/drawing/2014/main" id="{085B8DB2-C14B-45AC-ACAF-8702DF59C6E2}"/>
              </a:ext>
            </a:extLst>
          </p:cNvPr>
          <p:cNvSpPr>
            <a:spLocks noGrp="1"/>
          </p:cNvSpPr>
          <p:nvPr>
            <p:ph type="ftr" sz="quarter" idx="11"/>
          </p:nvPr>
        </p:nvSpPr>
        <p:spPr/>
        <p:txBody>
          <a:bodyPr rtlCol="0"/>
          <a:lstStyle>
            <a:lvl1pPr>
              <a:defRPr>
                <a:solidFill>
                  <a:schemeClr val="bg1"/>
                </a:solidFill>
              </a:defRPr>
            </a:lvl1pPr>
          </a:lstStyle>
          <a:p>
            <a:pPr rtl="0"/>
            <a:r>
              <a:rPr lang="en-GB"/>
              <a:t>Sample Footer Text</a:t>
            </a:r>
            <a:endParaRPr lang="en-GB" dirty="0">
              <a:solidFill>
                <a:schemeClr val="bg1"/>
              </a:solidFill>
            </a:endParaRPr>
          </a:p>
        </p:txBody>
      </p:sp>
      <p:sp>
        <p:nvSpPr>
          <p:cNvPr id="2" name="Date Placeholder 1">
            <a:extLst>
              <a:ext uri="{FF2B5EF4-FFF2-40B4-BE49-F238E27FC236}">
                <a16:creationId xmlns:a16="http://schemas.microsoft.com/office/drawing/2014/main" id="{C8031033-9688-463F-9614-47F2F5BC6BF7}"/>
              </a:ext>
            </a:extLst>
          </p:cNvPr>
          <p:cNvSpPr>
            <a:spLocks noGrp="1"/>
          </p:cNvSpPr>
          <p:nvPr>
            <p:ph type="dt" sz="half" idx="10"/>
          </p:nvPr>
        </p:nvSpPr>
        <p:spPr/>
        <p:txBody>
          <a:bodyPr rtlCol="0"/>
          <a:lstStyle/>
          <a:p>
            <a:pPr rtl="0"/>
            <a:r>
              <a:rPr lang="en-GB"/>
              <a:t>2/7/20XX</a:t>
            </a:r>
          </a:p>
        </p:txBody>
      </p:sp>
      <p:sp>
        <p:nvSpPr>
          <p:cNvPr id="4" name="Slide Number Placeholder 3">
            <a:extLst>
              <a:ext uri="{FF2B5EF4-FFF2-40B4-BE49-F238E27FC236}">
                <a16:creationId xmlns:a16="http://schemas.microsoft.com/office/drawing/2014/main" id="{8001DA57-8D4E-4075-9460-4F03DF8AABA8}"/>
              </a:ext>
            </a:extLst>
          </p:cNvPr>
          <p:cNvSpPr>
            <a:spLocks noGrp="1"/>
          </p:cNvSpPr>
          <p:nvPr>
            <p:ph type="sldNum" sz="quarter" idx="12"/>
          </p:nvPr>
        </p:nvSpPr>
        <p:spPr/>
        <p:txBody>
          <a:bodyPr rtlCol="0"/>
          <a:lstStyle/>
          <a:p>
            <a:pPr rtl="0"/>
            <a:fld id="{312CC964-A50B-4C29-B4E4-2C30BB34CCF3}" type="slidenum">
              <a:rPr lang="en-GB" smtClean="0"/>
              <a:t>‹#›</a:t>
            </a:fld>
            <a:endParaRPr lang="en-GB" dirty="0"/>
          </a:p>
        </p:txBody>
      </p:sp>
    </p:spTree>
    <p:extLst>
      <p:ext uri="{BB962C8B-B14F-4D97-AF65-F5344CB8AC3E}">
        <p14:creationId xmlns:p14="http://schemas.microsoft.com/office/powerpoint/2010/main" val="4555653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4_Section Break">
    <p:spTree>
      <p:nvGrpSpPr>
        <p:cNvPr id="1" name=""/>
        <p:cNvGrpSpPr/>
        <p:nvPr/>
      </p:nvGrpSpPr>
      <p:grpSpPr>
        <a:xfrm>
          <a:off x="0" y="0"/>
          <a:ext cx="0" cy="0"/>
          <a:chOff x="0" y="0"/>
          <a:chExt cx="0" cy="0"/>
        </a:xfrm>
      </p:grpSpPr>
      <p:sp>
        <p:nvSpPr>
          <p:cNvPr id="13" name="Subtitle 2">
            <a:extLst>
              <a:ext uri="{FF2B5EF4-FFF2-40B4-BE49-F238E27FC236}">
                <a16:creationId xmlns:a16="http://schemas.microsoft.com/office/drawing/2014/main" id="{49714512-90F0-4B35-94F8-E1B4DCE963AA}"/>
              </a:ext>
            </a:extLst>
          </p:cNvPr>
          <p:cNvSpPr>
            <a:spLocks noGrp="1"/>
          </p:cNvSpPr>
          <p:nvPr>
            <p:ph type="subTitle" idx="1"/>
          </p:nvPr>
        </p:nvSpPr>
        <p:spPr>
          <a:xfrm>
            <a:off x="967750" y="975816"/>
            <a:ext cx="2979897" cy="1264340"/>
          </a:xfrm>
        </p:spPr>
        <p:txBody>
          <a:bodyPr rtlCol="0" anchor="b">
            <a:normAutofit/>
          </a:bodyPr>
          <a:lstStyle>
            <a:lvl1pPr>
              <a:buNone/>
              <a:defRPr/>
            </a:lvl1pPr>
          </a:lstStyle>
          <a:p>
            <a:pPr algn="l" rtl="0"/>
            <a:r>
              <a:rPr lang="en-US" sz="1600"/>
              <a:t>Click to edit Master subtitle style</a:t>
            </a:r>
            <a:endParaRPr lang="en-GB" sz="1600" dirty="0"/>
          </a:p>
        </p:txBody>
      </p:sp>
      <p:sp>
        <p:nvSpPr>
          <p:cNvPr id="20" name="Picture Placeholder 19">
            <a:extLst>
              <a:ext uri="{FF2B5EF4-FFF2-40B4-BE49-F238E27FC236}">
                <a16:creationId xmlns:a16="http://schemas.microsoft.com/office/drawing/2014/main" id="{44895DE7-C22A-447F-B81A-BDCA25CAF27B}"/>
              </a:ext>
            </a:extLst>
          </p:cNvPr>
          <p:cNvSpPr>
            <a:spLocks noGrp="1"/>
          </p:cNvSpPr>
          <p:nvPr>
            <p:ph type="pic" sz="quarter" idx="13"/>
          </p:nvPr>
        </p:nvSpPr>
        <p:spPr>
          <a:xfrm>
            <a:off x="3208292" y="3"/>
            <a:ext cx="8997356" cy="4581079"/>
          </a:xfrm>
          <a:custGeom>
            <a:avLst/>
            <a:gdLst>
              <a:gd name="connsiteX0" fmla="*/ 0 w 8997356"/>
              <a:gd name="connsiteY0" fmla="*/ 0 h 4581079"/>
              <a:gd name="connsiteX1" fmla="*/ 8983708 w 8997356"/>
              <a:gd name="connsiteY1" fmla="*/ 0 h 4581079"/>
              <a:gd name="connsiteX2" fmla="*/ 8997356 w 8997356"/>
              <a:gd name="connsiteY2" fmla="*/ 893928 h 4581079"/>
              <a:gd name="connsiteX3" fmla="*/ 4060801 w 8997356"/>
              <a:gd name="connsiteY3" fmla="*/ 4581079 h 4581079"/>
            </a:gdLst>
            <a:ahLst/>
            <a:cxnLst>
              <a:cxn ang="0">
                <a:pos x="connsiteX0" y="connsiteY0"/>
              </a:cxn>
              <a:cxn ang="0">
                <a:pos x="connsiteX1" y="connsiteY1"/>
              </a:cxn>
              <a:cxn ang="0">
                <a:pos x="connsiteX2" y="connsiteY2"/>
              </a:cxn>
              <a:cxn ang="0">
                <a:pos x="connsiteX3" y="connsiteY3"/>
              </a:cxn>
            </a:cxnLst>
            <a:rect l="l" t="t" r="r" b="b"/>
            <a:pathLst>
              <a:path w="8997356" h="4581079">
                <a:moveTo>
                  <a:pt x="0" y="0"/>
                </a:moveTo>
                <a:lnTo>
                  <a:pt x="8983708" y="0"/>
                </a:lnTo>
                <a:lnTo>
                  <a:pt x="8997356" y="893928"/>
                </a:lnTo>
                <a:lnTo>
                  <a:pt x="4060801" y="4581079"/>
                </a:lnTo>
                <a:close/>
              </a:path>
            </a:pathLst>
          </a:custGeom>
          <a:solidFill>
            <a:schemeClr val="accent2"/>
          </a:solidFill>
        </p:spPr>
        <p:txBody>
          <a:bodyPr wrap="square" rtlCol="0">
            <a:noAutofit/>
          </a:bodyPr>
          <a:lstStyle/>
          <a:p>
            <a:pPr rtl="0"/>
            <a:r>
              <a:rPr lang="en-US"/>
              <a:t>Click icon to add picture</a:t>
            </a:r>
            <a:endParaRPr lang="en-GB" dirty="0"/>
          </a:p>
        </p:txBody>
      </p:sp>
      <p:sp>
        <p:nvSpPr>
          <p:cNvPr id="23" name="Picture Placeholder 22">
            <a:extLst>
              <a:ext uri="{FF2B5EF4-FFF2-40B4-BE49-F238E27FC236}">
                <a16:creationId xmlns:a16="http://schemas.microsoft.com/office/drawing/2014/main" id="{A5B5EF63-EEAA-4B07-A2B8-2483452BBA37}"/>
              </a:ext>
            </a:extLst>
          </p:cNvPr>
          <p:cNvSpPr>
            <a:spLocks noGrp="1"/>
          </p:cNvSpPr>
          <p:nvPr>
            <p:ph type="pic" sz="quarter" idx="14"/>
          </p:nvPr>
        </p:nvSpPr>
        <p:spPr>
          <a:xfrm>
            <a:off x="7243070" y="883420"/>
            <a:ext cx="4948931" cy="5974580"/>
          </a:xfrm>
          <a:custGeom>
            <a:avLst/>
            <a:gdLst>
              <a:gd name="connsiteX0" fmla="*/ 4948931 w 4948931"/>
              <a:gd name="connsiteY0" fmla="*/ 0 h 5974580"/>
              <a:gd name="connsiteX1" fmla="*/ 4948931 w 4948931"/>
              <a:gd name="connsiteY1" fmla="*/ 5974580 h 5974580"/>
              <a:gd name="connsiteX2" fmla="*/ 2028713 w 4948931"/>
              <a:gd name="connsiteY2" fmla="*/ 5974580 h 5974580"/>
              <a:gd name="connsiteX3" fmla="*/ 0 w 4948931"/>
              <a:gd name="connsiteY3" fmla="*/ 3710792 h 5974580"/>
            </a:gdLst>
            <a:ahLst/>
            <a:cxnLst>
              <a:cxn ang="0">
                <a:pos x="connsiteX0" y="connsiteY0"/>
              </a:cxn>
              <a:cxn ang="0">
                <a:pos x="connsiteX1" y="connsiteY1"/>
              </a:cxn>
              <a:cxn ang="0">
                <a:pos x="connsiteX2" y="connsiteY2"/>
              </a:cxn>
              <a:cxn ang="0">
                <a:pos x="connsiteX3" y="connsiteY3"/>
              </a:cxn>
            </a:cxnLst>
            <a:rect l="l" t="t" r="r" b="b"/>
            <a:pathLst>
              <a:path w="4948931" h="5974580">
                <a:moveTo>
                  <a:pt x="4948931" y="0"/>
                </a:moveTo>
                <a:lnTo>
                  <a:pt x="4948931" y="5974580"/>
                </a:lnTo>
                <a:lnTo>
                  <a:pt x="2028713" y="5974580"/>
                </a:lnTo>
                <a:lnTo>
                  <a:pt x="0" y="3710792"/>
                </a:lnTo>
                <a:close/>
              </a:path>
            </a:pathLst>
          </a:custGeom>
          <a:solidFill>
            <a:schemeClr val="accent2">
              <a:lumMod val="60000"/>
              <a:lumOff val="40000"/>
            </a:schemeClr>
          </a:solidFill>
        </p:spPr>
        <p:txBody>
          <a:bodyPr wrap="square" rtlCol="0">
            <a:noAutofit/>
          </a:bodyPr>
          <a:lstStyle/>
          <a:p>
            <a:pPr rtl="0"/>
            <a:r>
              <a:rPr lang="en-US"/>
              <a:t>Click icon to add picture</a:t>
            </a:r>
            <a:endParaRPr lang="en-GB" dirty="0"/>
          </a:p>
        </p:txBody>
      </p:sp>
      <p:sp>
        <p:nvSpPr>
          <p:cNvPr id="26" name="Picture Placeholder 25">
            <a:extLst>
              <a:ext uri="{FF2B5EF4-FFF2-40B4-BE49-F238E27FC236}">
                <a16:creationId xmlns:a16="http://schemas.microsoft.com/office/drawing/2014/main" id="{C4F9D0F6-DE6A-44A3-9D9E-A53D0C229248}"/>
              </a:ext>
            </a:extLst>
          </p:cNvPr>
          <p:cNvSpPr>
            <a:spLocks noGrp="1"/>
          </p:cNvSpPr>
          <p:nvPr>
            <p:ph type="pic" sz="quarter" idx="15"/>
          </p:nvPr>
        </p:nvSpPr>
        <p:spPr>
          <a:xfrm>
            <a:off x="4234997" y="4574265"/>
            <a:ext cx="5074516" cy="2298983"/>
          </a:xfrm>
          <a:custGeom>
            <a:avLst/>
            <a:gdLst>
              <a:gd name="connsiteX0" fmla="*/ 3034176 w 5074516"/>
              <a:gd name="connsiteY0" fmla="*/ 0 h 2298983"/>
              <a:gd name="connsiteX1" fmla="*/ 5074516 w 5074516"/>
              <a:gd name="connsiteY1" fmla="*/ 2298983 h 2298983"/>
              <a:gd name="connsiteX2" fmla="*/ 0 w 5074516"/>
              <a:gd name="connsiteY2" fmla="*/ 2298983 h 2298983"/>
            </a:gdLst>
            <a:ahLst/>
            <a:cxnLst>
              <a:cxn ang="0">
                <a:pos x="connsiteX0" y="connsiteY0"/>
              </a:cxn>
              <a:cxn ang="0">
                <a:pos x="connsiteX1" y="connsiteY1"/>
              </a:cxn>
              <a:cxn ang="0">
                <a:pos x="connsiteX2" y="connsiteY2"/>
              </a:cxn>
            </a:cxnLst>
            <a:rect l="l" t="t" r="r" b="b"/>
            <a:pathLst>
              <a:path w="5074516" h="2298983">
                <a:moveTo>
                  <a:pt x="3034176" y="0"/>
                </a:moveTo>
                <a:lnTo>
                  <a:pt x="5074516" y="2298983"/>
                </a:lnTo>
                <a:lnTo>
                  <a:pt x="0" y="2298983"/>
                </a:lnTo>
                <a:close/>
              </a:path>
            </a:pathLst>
          </a:custGeom>
          <a:solidFill>
            <a:schemeClr val="accent2"/>
          </a:solidFill>
        </p:spPr>
        <p:txBody>
          <a:bodyPr wrap="square" rtlCol="0">
            <a:noAutofit/>
          </a:bodyPr>
          <a:lstStyle/>
          <a:p>
            <a:pPr rtl="0"/>
            <a:r>
              <a:rPr lang="en-US"/>
              <a:t>Click icon to add picture</a:t>
            </a:r>
            <a:endParaRPr lang="en-GB" dirty="0"/>
          </a:p>
        </p:txBody>
      </p:sp>
      <p:sp>
        <p:nvSpPr>
          <p:cNvPr id="5" name="Title 4">
            <a:extLst>
              <a:ext uri="{FF2B5EF4-FFF2-40B4-BE49-F238E27FC236}">
                <a16:creationId xmlns:a16="http://schemas.microsoft.com/office/drawing/2014/main" id="{9FEE8AE0-4188-4CB6-8BFB-70E163ED7FA5}"/>
              </a:ext>
            </a:extLst>
          </p:cNvPr>
          <p:cNvSpPr>
            <a:spLocks noGrp="1"/>
          </p:cNvSpPr>
          <p:nvPr>
            <p:ph type="title"/>
          </p:nvPr>
        </p:nvSpPr>
        <p:spPr>
          <a:xfrm>
            <a:off x="969264" y="2679192"/>
            <a:ext cx="4946904" cy="3273552"/>
          </a:xfrm>
        </p:spPr>
        <p:txBody>
          <a:bodyPr rtlCol="0">
            <a:normAutofit/>
          </a:bodyPr>
          <a:lstStyle>
            <a:lvl1pPr>
              <a:defRPr sz="4400"/>
            </a:lvl1pPr>
          </a:lstStyle>
          <a:p>
            <a:pPr rtl="0"/>
            <a:r>
              <a:rPr lang="en-US"/>
              <a:t>Click to edit Master title style</a:t>
            </a:r>
            <a:endParaRPr lang="en-GB"/>
          </a:p>
        </p:txBody>
      </p:sp>
    </p:spTree>
    <p:extLst>
      <p:ext uri="{BB962C8B-B14F-4D97-AF65-F5344CB8AC3E}">
        <p14:creationId xmlns:p14="http://schemas.microsoft.com/office/powerpoint/2010/main" val="132981082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6_Title and Content Char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D75558-A264-444E-829B-51AAE6B4BFCE}"/>
              </a:ext>
            </a:extLst>
          </p:cNvPr>
          <p:cNvSpPr>
            <a:spLocks noGrp="1"/>
          </p:cNvSpPr>
          <p:nvPr>
            <p:ph type="title"/>
          </p:nvPr>
        </p:nvSpPr>
        <p:spPr/>
        <p:txBody>
          <a:bodyPr rtlCol="0">
            <a:normAutofit/>
          </a:bodyPr>
          <a:lstStyle>
            <a:lvl1pPr>
              <a:defRPr sz="4400"/>
            </a:lvl1pPr>
          </a:lstStyle>
          <a:p>
            <a:pPr rtl="0"/>
            <a:r>
              <a:rPr lang="en-US"/>
              <a:t>Click to edit Master title style</a:t>
            </a:r>
            <a:endParaRPr lang="en-GB" dirty="0"/>
          </a:p>
        </p:txBody>
      </p:sp>
      <p:sp>
        <p:nvSpPr>
          <p:cNvPr id="3" name="Content Placeholder 2">
            <a:extLst>
              <a:ext uri="{FF2B5EF4-FFF2-40B4-BE49-F238E27FC236}">
                <a16:creationId xmlns:a16="http://schemas.microsoft.com/office/drawing/2014/main" id="{908D9373-37D1-4135-8D34-755E139F79DD}"/>
              </a:ext>
            </a:extLst>
          </p:cNvPr>
          <p:cNvSpPr>
            <a:spLocks noGrp="1"/>
          </p:cNvSpPr>
          <p:nvPr>
            <p:ph idx="1"/>
          </p:nvPr>
        </p:nvSpPr>
        <p:spPr>
          <a:xfrm>
            <a:off x="1143000" y="2009775"/>
            <a:ext cx="9906000" cy="4024312"/>
          </a:xfrm>
        </p:spPr>
        <p:txBody>
          <a:bodyPr rtlCol="0"/>
          <a:lstStyle>
            <a:lvl1pPr>
              <a:lnSpc>
                <a:spcPct val="100000"/>
              </a:lnSpc>
              <a:buNone/>
              <a:defRPr/>
            </a:lvl1pPr>
            <a:lvl2pPr>
              <a:lnSpc>
                <a:spcPct val="100000"/>
              </a:lnSpc>
              <a:buNone/>
              <a:defRPr/>
            </a:lvl2pPr>
            <a:lvl3pPr>
              <a:lnSpc>
                <a:spcPct val="100000"/>
              </a:lnSpc>
              <a:buNone/>
              <a:defRPr/>
            </a:lvl3pPr>
            <a:lvl4pPr>
              <a:lnSpc>
                <a:spcPct val="100000"/>
              </a:lnSpc>
              <a:buNone/>
              <a:defRPr/>
            </a:lvl4pPr>
            <a:lvl5pPr>
              <a:lnSpc>
                <a:spcPct val="100000"/>
              </a:lnSpc>
              <a:buNone/>
              <a:defRPr/>
            </a:lvl5pPr>
          </a:lstStyle>
          <a:p>
            <a:pPr lvl="0" rtl="0"/>
            <a:r>
              <a:rPr lang="en-US"/>
              <a:t>Click to edit Master text styles</a:t>
            </a:r>
          </a:p>
          <a:p>
            <a:pPr lvl="1" rtl="0"/>
            <a:r>
              <a:rPr lang="en-US"/>
              <a:t>Second level</a:t>
            </a:r>
          </a:p>
          <a:p>
            <a:pPr lvl="2" rtl="0"/>
            <a:r>
              <a:rPr lang="en-US"/>
              <a:t>Third level</a:t>
            </a:r>
          </a:p>
          <a:p>
            <a:pPr lvl="3" rtl="0"/>
            <a:r>
              <a:rPr lang="en-US"/>
              <a:t>Fourth level</a:t>
            </a:r>
          </a:p>
          <a:p>
            <a:pPr lvl="4" rtl="0"/>
            <a:r>
              <a:rPr lang="en-US"/>
              <a:t>Fifth level</a:t>
            </a:r>
            <a:endParaRPr lang="en-GB" dirty="0"/>
          </a:p>
        </p:txBody>
      </p:sp>
      <p:sp>
        <p:nvSpPr>
          <p:cNvPr id="5" name="Footer Placeholder 4">
            <a:extLst>
              <a:ext uri="{FF2B5EF4-FFF2-40B4-BE49-F238E27FC236}">
                <a16:creationId xmlns:a16="http://schemas.microsoft.com/office/drawing/2014/main" id="{133FC3DD-F2BE-41FF-895B-00129AAB15F5}"/>
              </a:ext>
            </a:extLst>
          </p:cNvPr>
          <p:cNvSpPr>
            <a:spLocks noGrp="1"/>
          </p:cNvSpPr>
          <p:nvPr>
            <p:ph type="ftr" sz="quarter" idx="11"/>
          </p:nvPr>
        </p:nvSpPr>
        <p:spPr/>
        <p:txBody>
          <a:bodyPr rtlCol="0"/>
          <a:lstStyle/>
          <a:p>
            <a:pPr rtl="0"/>
            <a:r>
              <a:rPr lang="en-GB"/>
              <a:t>Sample Footer Text</a:t>
            </a:r>
          </a:p>
        </p:txBody>
      </p:sp>
      <p:sp>
        <p:nvSpPr>
          <p:cNvPr id="4" name="Date Placeholder 3">
            <a:extLst>
              <a:ext uri="{FF2B5EF4-FFF2-40B4-BE49-F238E27FC236}">
                <a16:creationId xmlns:a16="http://schemas.microsoft.com/office/drawing/2014/main" id="{A55E4A6B-1966-4E57-9FB8-8B111E97BC11}"/>
              </a:ext>
            </a:extLst>
          </p:cNvPr>
          <p:cNvSpPr>
            <a:spLocks noGrp="1"/>
          </p:cNvSpPr>
          <p:nvPr>
            <p:ph type="dt" sz="half" idx="10"/>
          </p:nvPr>
        </p:nvSpPr>
        <p:spPr/>
        <p:txBody>
          <a:bodyPr rtlCol="0"/>
          <a:lstStyle/>
          <a:p>
            <a:pPr rtl="0"/>
            <a:r>
              <a:rPr lang="en-GB"/>
              <a:t>2/7/20XX</a:t>
            </a:r>
          </a:p>
        </p:txBody>
      </p:sp>
      <p:sp>
        <p:nvSpPr>
          <p:cNvPr id="6" name="Slide Number Placeholder 5">
            <a:extLst>
              <a:ext uri="{FF2B5EF4-FFF2-40B4-BE49-F238E27FC236}">
                <a16:creationId xmlns:a16="http://schemas.microsoft.com/office/drawing/2014/main" id="{A91F830C-8424-4FAF-A011-605AE1D147FC}"/>
              </a:ext>
            </a:extLst>
          </p:cNvPr>
          <p:cNvSpPr>
            <a:spLocks noGrp="1"/>
          </p:cNvSpPr>
          <p:nvPr>
            <p:ph type="sldNum" sz="quarter" idx="12"/>
          </p:nvPr>
        </p:nvSpPr>
        <p:spPr/>
        <p:txBody>
          <a:bodyPr rtlCol="0"/>
          <a:lstStyle/>
          <a:p>
            <a:pPr rtl="0"/>
            <a:fld id="{312CC964-A50B-4C29-B4E4-2C30BB34CCF3}" type="slidenum">
              <a:rPr lang="en-GB" smtClean="0"/>
              <a:t>‹#›</a:t>
            </a:fld>
            <a:endParaRPr lang="en-GB" dirty="0"/>
          </a:p>
        </p:txBody>
      </p:sp>
    </p:spTree>
    <p:extLst>
      <p:ext uri="{BB962C8B-B14F-4D97-AF65-F5344CB8AC3E}">
        <p14:creationId xmlns:p14="http://schemas.microsoft.com/office/powerpoint/2010/main" val="36264839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5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D75558-A264-444E-829B-51AAE6B4BFCE}"/>
              </a:ext>
            </a:extLst>
          </p:cNvPr>
          <p:cNvSpPr>
            <a:spLocks noGrp="1"/>
          </p:cNvSpPr>
          <p:nvPr>
            <p:ph type="title"/>
          </p:nvPr>
        </p:nvSpPr>
        <p:spPr/>
        <p:txBody>
          <a:bodyPr rtlCol="0">
            <a:normAutofit/>
          </a:bodyPr>
          <a:lstStyle>
            <a:lvl1pPr>
              <a:defRPr sz="4400"/>
            </a:lvl1pPr>
          </a:lstStyle>
          <a:p>
            <a:pPr rtl="0"/>
            <a:r>
              <a:rPr lang="en-US"/>
              <a:t>Click to edit Master title style</a:t>
            </a:r>
            <a:endParaRPr lang="en-GB" dirty="0"/>
          </a:p>
        </p:txBody>
      </p:sp>
      <p:sp>
        <p:nvSpPr>
          <p:cNvPr id="3" name="Content Placeholder 2">
            <a:extLst>
              <a:ext uri="{FF2B5EF4-FFF2-40B4-BE49-F238E27FC236}">
                <a16:creationId xmlns:a16="http://schemas.microsoft.com/office/drawing/2014/main" id="{908D9373-37D1-4135-8D34-755E139F79DD}"/>
              </a:ext>
            </a:extLst>
          </p:cNvPr>
          <p:cNvSpPr>
            <a:spLocks noGrp="1"/>
          </p:cNvSpPr>
          <p:nvPr>
            <p:ph idx="1"/>
          </p:nvPr>
        </p:nvSpPr>
        <p:spPr>
          <a:xfrm>
            <a:off x="1143000" y="2009775"/>
            <a:ext cx="9906000" cy="2649690"/>
          </a:xfrm>
        </p:spPr>
        <p:txBody>
          <a:bodyPr rtlCol="0"/>
          <a:lstStyle>
            <a:lvl1pPr>
              <a:lnSpc>
                <a:spcPct val="100000"/>
              </a:lnSpc>
              <a:buNone/>
              <a:defRPr/>
            </a:lvl1pPr>
            <a:lvl2pPr>
              <a:lnSpc>
                <a:spcPct val="100000"/>
              </a:lnSpc>
              <a:buNone/>
              <a:defRPr/>
            </a:lvl2pPr>
            <a:lvl3pPr>
              <a:lnSpc>
                <a:spcPct val="100000"/>
              </a:lnSpc>
              <a:buNone/>
              <a:defRPr/>
            </a:lvl3pPr>
            <a:lvl4pPr>
              <a:lnSpc>
                <a:spcPct val="100000"/>
              </a:lnSpc>
              <a:buNone/>
              <a:defRPr/>
            </a:lvl4pPr>
            <a:lvl5pPr>
              <a:lnSpc>
                <a:spcPct val="100000"/>
              </a:lnSpc>
              <a:buNone/>
              <a:defRPr/>
            </a:lvl5pPr>
          </a:lstStyle>
          <a:p>
            <a:pPr lvl="0" rtl="0"/>
            <a:r>
              <a:rPr lang="en-US"/>
              <a:t>Click to edit Master text styles</a:t>
            </a:r>
          </a:p>
          <a:p>
            <a:pPr lvl="1" rtl="0"/>
            <a:r>
              <a:rPr lang="en-US"/>
              <a:t>Second level</a:t>
            </a:r>
          </a:p>
          <a:p>
            <a:pPr lvl="2" rtl="0"/>
            <a:r>
              <a:rPr lang="en-US"/>
              <a:t>Third level</a:t>
            </a:r>
          </a:p>
          <a:p>
            <a:pPr lvl="3" rtl="0"/>
            <a:r>
              <a:rPr lang="en-US"/>
              <a:t>Fourth level</a:t>
            </a:r>
          </a:p>
          <a:p>
            <a:pPr lvl="4" rtl="0"/>
            <a:r>
              <a:rPr lang="en-US"/>
              <a:t>Fifth level</a:t>
            </a:r>
            <a:endParaRPr lang="en-GB" dirty="0"/>
          </a:p>
        </p:txBody>
      </p:sp>
      <p:sp>
        <p:nvSpPr>
          <p:cNvPr id="5" name="Footer Placeholder 4">
            <a:extLst>
              <a:ext uri="{FF2B5EF4-FFF2-40B4-BE49-F238E27FC236}">
                <a16:creationId xmlns:a16="http://schemas.microsoft.com/office/drawing/2014/main" id="{133FC3DD-F2BE-41FF-895B-00129AAB15F5}"/>
              </a:ext>
            </a:extLst>
          </p:cNvPr>
          <p:cNvSpPr>
            <a:spLocks noGrp="1"/>
          </p:cNvSpPr>
          <p:nvPr>
            <p:ph type="ftr" sz="quarter" idx="11"/>
          </p:nvPr>
        </p:nvSpPr>
        <p:spPr/>
        <p:txBody>
          <a:bodyPr rtlCol="0"/>
          <a:lstStyle/>
          <a:p>
            <a:pPr rtl="0"/>
            <a:r>
              <a:rPr lang="en-GB"/>
              <a:t>Sample Footer Text</a:t>
            </a:r>
          </a:p>
        </p:txBody>
      </p:sp>
      <p:sp>
        <p:nvSpPr>
          <p:cNvPr id="4" name="Date Placeholder 3">
            <a:extLst>
              <a:ext uri="{FF2B5EF4-FFF2-40B4-BE49-F238E27FC236}">
                <a16:creationId xmlns:a16="http://schemas.microsoft.com/office/drawing/2014/main" id="{A55E4A6B-1966-4E57-9FB8-8B111E97BC11}"/>
              </a:ext>
            </a:extLst>
          </p:cNvPr>
          <p:cNvSpPr>
            <a:spLocks noGrp="1"/>
          </p:cNvSpPr>
          <p:nvPr>
            <p:ph type="dt" sz="half" idx="10"/>
          </p:nvPr>
        </p:nvSpPr>
        <p:spPr/>
        <p:txBody>
          <a:bodyPr rtlCol="0"/>
          <a:lstStyle/>
          <a:p>
            <a:pPr rtl="0"/>
            <a:r>
              <a:rPr lang="en-GB"/>
              <a:t>2/7/20XX</a:t>
            </a:r>
          </a:p>
        </p:txBody>
      </p:sp>
      <p:sp>
        <p:nvSpPr>
          <p:cNvPr id="6" name="Slide Number Placeholder 5">
            <a:extLst>
              <a:ext uri="{FF2B5EF4-FFF2-40B4-BE49-F238E27FC236}">
                <a16:creationId xmlns:a16="http://schemas.microsoft.com/office/drawing/2014/main" id="{A91F830C-8424-4FAF-A011-605AE1D147FC}"/>
              </a:ext>
            </a:extLst>
          </p:cNvPr>
          <p:cNvSpPr>
            <a:spLocks noGrp="1"/>
          </p:cNvSpPr>
          <p:nvPr>
            <p:ph type="sldNum" sz="quarter" idx="12"/>
          </p:nvPr>
        </p:nvSpPr>
        <p:spPr/>
        <p:txBody>
          <a:bodyPr rtlCol="0"/>
          <a:lstStyle/>
          <a:p>
            <a:pPr rtl="0"/>
            <a:fld id="{312CC964-A50B-4C29-B4E4-2C30BB34CCF3}" type="slidenum">
              <a:rPr lang="en-GB" smtClean="0"/>
              <a:t>‹#›</a:t>
            </a:fld>
            <a:endParaRPr lang="en-GB" dirty="0"/>
          </a:p>
        </p:txBody>
      </p:sp>
    </p:spTree>
    <p:extLst>
      <p:ext uri="{BB962C8B-B14F-4D97-AF65-F5344CB8AC3E}">
        <p14:creationId xmlns:p14="http://schemas.microsoft.com/office/powerpoint/2010/main" val="49059104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7_Quote">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8031033-9688-463F-9614-47F2F5BC6BF7}"/>
              </a:ext>
            </a:extLst>
          </p:cNvPr>
          <p:cNvSpPr>
            <a:spLocks noGrp="1"/>
          </p:cNvSpPr>
          <p:nvPr>
            <p:ph type="dt" sz="half" idx="10"/>
          </p:nvPr>
        </p:nvSpPr>
        <p:spPr/>
        <p:txBody>
          <a:bodyPr rtlCol="0"/>
          <a:lstStyle/>
          <a:p>
            <a:pPr rtl="0"/>
            <a:r>
              <a:rPr lang="en-GB"/>
              <a:t>2/7/20XX</a:t>
            </a:r>
          </a:p>
        </p:txBody>
      </p:sp>
      <p:sp>
        <p:nvSpPr>
          <p:cNvPr id="3" name="Footer Placeholder 2">
            <a:extLst>
              <a:ext uri="{FF2B5EF4-FFF2-40B4-BE49-F238E27FC236}">
                <a16:creationId xmlns:a16="http://schemas.microsoft.com/office/drawing/2014/main" id="{085B8DB2-C14B-45AC-ACAF-8702DF59C6E2}"/>
              </a:ext>
            </a:extLst>
          </p:cNvPr>
          <p:cNvSpPr>
            <a:spLocks noGrp="1"/>
          </p:cNvSpPr>
          <p:nvPr>
            <p:ph type="ftr" sz="quarter" idx="11"/>
          </p:nvPr>
        </p:nvSpPr>
        <p:spPr/>
        <p:txBody>
          <a:bodyPr rtlCol="0"/>
          <a:lstStyle/>
          <a:p>
            <a:pPr rtl="0"/>
            <a:r>
              <a:rPr lang="en-GB"/>
              <a:t>Sample Footer Text</a:t>
            </a:r>
          </a:p>
        </p:txBody>
      </p:sp>
      <p:sp>
        <p:nvSpPr>
          <p:cNvPr id="4" name="Slide Number Placeholder 3">
            <a:extLst>
              <a:ext uri="{FF2B5EF4-FFF2-40B4-BE49-F238E27FC236}">
                <a16:creationId xmlns:a16="http://schemas.microsoft.com/office/drawing/2014/main" id="{8001DA57-8D4E-4075-9460-4F03DF8AABA8}"/>
              </a:ext>
            </a:extLst>
          </p:cNvPr>
          <p:cNvSpPr>
            <a:spLocks noGrp="1"/>
          </p:cNvSpPr>
          <p:nvPr>
            <p:ph type="sldNum" sz="quarter" idx="12"/>
          </p:nvPr>
        </p:nvSpPr>
        <p:spPr/>
        <p:txBody>
          <a:bodyPr rtlCol="0"/>
          <a:lstStyle/>
          <a:p>
            <a:pPr rtl="0"/>
            <a:fld id="{312CC964-A50B-4C29-B4E4-2C30BB34CCF3}" type="slidenum">
              <a:rPr lang="en-GB" smtClean="0"/>
              <a:t>‹#›</a:t>
            </a:fld>
            <a:endParaRPr lang="en-GB" dirty="0"/>
          </a:p>
        </p:txBody>
      </p:sp>
      <p:sp>
        <p:nvSpPr>
          <p:cNvPr id="6" name="Rectangle 23">
            <a:extLst>
              <a:ext uri="{FF2B5EF4-FFF2-40B4-BE49-F238E27FC236}">
                <a16:creationId xmlns:a16="http://schemas.microsoft.com/office/drawing/2014/main" id="{08BDEDEF-6AC9-4ADF-B6AE-83CC82D2A7B7}"/>
              </a:ext>
              <a:ext uri="{C183D7F6-B498-43B3-948B-1728B52AA6E4}">
                <adec:decorative xmlns:adec="http://schemas.microsoft.com/office/drawing/2017/decorative" val="1"/>
              </a:ext>
            </a:extLst>
          </p:cNvPr>
          <p:cNvSpPr/>
          <p:nvPr userDrawn="1"/>
        </p:nvSpPr>
        <p:spPr>
          <a:xfrm rot="10800000">
            <a:off x="0" y="-5979"/>
            <a:ext cx="5111086" cy="6877626"/>
          </a:xfrm>
          <a:custGeom>
            <a:avLst/>
            <a:gdLst>
              <a:gd name="connsiteX0" fmla="*/ 0 w 5803153"/>
              <a:gd name="connsiteY0" fmla="*/ 0 h 6857998"/>
              <a:gd name="connsiteX1" fmla="*/ 5803153 w 5803153"/>
              <a:gd name="connsiteY1" fmla="*/ 0 h 6857998"/>
              <a:gd name="connsiteX2" fmla="*/ 5803153 w 5803153"/>
              <a:gd name="connsiteY2" fmla="*/ 6857998 h 6857998"/>
              <a:gd name="connsiteX3" fmla="*/ 0 w 5803153"/>
              <a:gd name="connsiteY3" fmla="*/ 6857998 h 6857998"/>
              <a:gd name="connsiteX4" fmla="*/ 0 w 5803153"/>
              <a:gd name="connsiteY4" fmla="*/ 0 h 6857998"/>
              <a:gd name="connsiteX0" fmla="*/ 1016000 w 5803153"/>
              <a:gd name="connsiteY0" fmla="*/ 0 h 6857998"/>
              <a:gd name="connsiteX1" fmla="*/ 5803153 w 5803153"/>
              <a:gd name="connsiteY1" fmla="*/ 0 h 6857998"/>
              <a:gd name="connsiteX2" fmla="*/ 5803153 w 5803153"/>
              <a:gd name="connsiteY2" fmla="*/ 6857998 h 6857998"/>
              <a:gd name="connsiteX3" fmla="*/ 0 w 5803153"/>
              <a:gd name="connsiteY3" fmla="*/ 6857998 h 6857998"/>
              <a:gd name="connsiteX4" fmla="*/ 1016000 w 5803153"/>
              <a:gd name="connsiteY4" fmla="*/ 0 h 6857998"/>
              <a:gd name="connsiteX0" fmla="*/ 1338729 w 6125882"/>
              <a:gd name="connsiteY0" fmla="*/ 0 h 6857998"/>
              <a:gd name="connsiteX1" fmla="*/ 6125882 w 6125882"/>
              <a:gd name="connsiteY1" fmla="*/ 0 h 6857998"/>
              <a:gd name="connsiteX2" fmla="*/ 6125882 w 6125882"/>
              <a:gd name="connsiteY2" fmla="*/ 6857998 h 6857998"/>
              <a:gd name="connsiteX3" fmla="*/ 0 w 6125882"/>
              <a:gd name="connsiteY3" fmla="*/ 6846045 h 6857998"/>
              <a:gd name="connsiteX4" fmla="*/ 1338729 w 6125882"/>
              <a:gd name="connsiteY4" fmla="*/ 0 h 6857998"/>
              <a:gd name="connsiteX0" fmla="*/ 1697317 w 6125882"/>
              <a:gd name="connsiteY0" fmla="*/ 0 h 6857998"/>
              <a:gd name="connsiteX1" fmla="*/ 6125882 w 6125882"/>
              <a:gd name="connsiteY1" fmla="*/ 0 h 6857998"/>
              <a:gd name="connsiteX2" fmla="*/ 6125882 w 6125882"/>
              <a:gd name="connsiteY2" fmla="*/ 6857998 h 6857998"/>
              <a:gd name="connsiteX3" fmla="*/ 0 w 6125882"/>
              <a:gd name="connsiteY3" fmla="*/ 6846045 h 6857998"/>
              <a:gd name="connsiteX4" fmla="*/ 1697317 w 6125882"/>
              <a:gd name="connsiteY4" fmla="*/ 0 h 6857998"/>
              <a:gd name="connsiteX0" fmla="*/ 2702091 w 6125882"/>
              <a:gd name="connsiteY0" fmla="*/ 0 h 6857998"/>
              <a:gd name="connsiteX1" fmla="*/ 6125882 w 6125882"/>
              <a:gd name="connsiteY1" fmla="*/ 0 h 6857998"/>
              <a:gd name="connsiteX2" fmla="*/ 6125882 w 6125882"/>
              <a:gd name="connsiteY2" fmla="*/ 6857998 h 6857998"/>
              <a:gd name="connsiteX3" fmla="*/ 0 w 6125882"/>
              <a:gd name="connsiteY3" fmla="*/ 6846045 h 6857998"/>
              <a:gd name="connsiteX4" fmla="*/ 2702091 w 6125882"/>
              <a:gd name="connsiteY4" fmla="*/ 0 h 6857998"/>
              <a:gd name="connsiteX0" fmla="*/ 1215089 w 6125882"/>
              <a:gd name="connsiteY0" fmla="*/ 0 h 6857998"/>
              <a:gd name="connsiteX1" fmla="*/ 6125882 w 6125882"/>
              <a:gd name="connsiteY1" fmla="*/ 0 h 6857998"/>
              <a:gd name="connsiteX2" fmla="*/ 6125882 w 6125882"/>
              <a:gd name="connsiteY2" fmla="*/ 6857998 h 6857998"/>
              <a:gd name="connsiteX3" fmla="*/ 0 w 6125882"/>
              <a:gd name="connsiteY3" fmla="*/ 6846045 h 6857998"/>
              <a:gd name="connsiteX4" fmla="*/ 1215089 w 6125882"/>
              <a:gd name="connsiteY4" fmla="*/ 0 h 6857998"/>
              <a:gd name="connsiteX0" fmla="*/ 1222204 w 6132997"/>
              <a:gd name="connsiteY0" fmla="*/ 0 h 6881904"/>
              <a:gd name="connsiteX1" fmla="*/ 6132997 w 6132997"/>
              <a:gd name="connsiteY1" fmla="*/ 0 h 6881904"/>
              <a:gd name="connsiteX2" fmla="*/ 6132997 w 6132997"/>
              <a:gd name="connsiteY2" fmla="*/ 6857998 h 6881904"/>
              <a:gd name="connsiteX3" fmla="*/ 0 w 6132997"/>
              <a:gd name="connsiteY3" fmla="*/ 6881904 h 6881904"/>
              <a:gd name="connsiteX4" fmla="*/ 1222204 w 6132997"/>
              <a:gd name="connsiteY4" fmla="*/ 0 h 6881904"/>
              <a:gd name="connsiteX0" fmla="*/ 1348644 w 6132997"/>
              <a:gd name="connsiteY0" fmla="*/ 0 h 6893857"/>
              <a:gd name="connsiteX1" fmla="*/ 6132997 w 6132997"/>
              <a:gd name="connsiteY1" fmla="*/ 11953 h 6893857"/>
              <a:gd name="connsiteX2" fmla="*/ 6132997 w 6132997"/>
              <a:gd name="connsiteY2" fmla="*/ 6869951 h 6893857"/>
              <a:gd name="connsiteX3" fmla="*/ 0 w 6132997"/>
              <a:gd name="connsiteY3" fmla="*/ 6893857 h 6893857"/>
              <a:gd name="connsiteX4" fmla="*/ 1348644 w 6132997"/>
              <a:gd name="connsiteY4" fmla="*/ 0 h 6893857"/>
              <a:gd name="connsiteX0" fmla="*/ 1457021 w 6132997"/>
              <a:gd name="connsiteY0" fmla="*/ 0 h 6893857"/>
              <a:gd name="connsiteX1" fmla="*/ 6132997 w 6132997"/>
              <a:gd name="connsiteY1" fmla="*/ 11953 h 6893857"/>
              <a:gd name="connsiteX2" fmla="*/ 6132997 w 6132997"/>
              <a:gd name="connsiteY2" fmla="*/ 6869951 h 6893857"/>
              <a:gd name="connsiteX3" fmla="*/ 0 w 6132997"/>
              <a:gd name="connsiteY3" fmla="*/ 6893857 h 6893857"/>
              <a:gd name="connsiteX4" fmla="*/ 1457021 w 6132997"/>
              <a:gd name="connsiteY4" fmla="*/ 0 h 6893857"/>
              <a:gd name="connsiteX0" fmla="*/ 1754909 w 6430885"/>
              <a:gd name="connsiteY0" fmla="*/ 0 h 6869951"/>
              <a:gd name="connsiteX1" fmla="*/ 6430885 w 6430885"/>
              <a:gd name="connsiteY1" fmla="*/ 11953 h 6869951"/>
              <a:gd name="connsiteX2" fmla="*/ 6430885 w 6430885"/>
              <a:gd name="connsiteY2" fmla="*/ 6869951 h 6869951"/>
              <a:gd name="connsiteX3" fmla="*/ 0 w 6430885"/>
              <a:gd name="connsiteY3" fmla="*/ 6869951 h 6869951"/>
              <a:gd name="connsiteX4" fmla="*/ 1754909 w 6430885"/>
              <a:gd name="connsiteY4" fmla="*/ 0 h 6869951"/>
              <a:gd name="connsiteX0" fmla="*/ 2023235 w 6699211"/>
              <a:gd name="connsiteY0" fmla="*/ 0 h 6869951"/>
              <a:gd name="connsiteX1" fmla="*/ 6699211 w 6699211"/>
              <a:gd name="connsiteY1" fmla="*/ 11953 h 6869951"/>
              <a:gd name="connsiteX2" fmla="*/ 6699211 w 6699211"/>
              <a:gd name="connsiteY2" fmla="*/ 6869951 h 6869951"/>
              <a:gd name="connsiteX3" fmla="*/ 0 w 6699211"/>
              <a:gd name="connsiteY3" fmla="*/ 6856303 h 6869951"/>
              <a:gd name="connsiteX4" fmla="*/ 2023235 w 6699211"/>
              <a:gd name="connsiteY4" fmla="*/ 0 h 6869951"/>
              <a:gd name="connsiteX0" fmla="*/ 2702995 w 6699211"/>
              <a:gd name="connsiteY0" fmla="*/ 42638 h 6857998"/>
              <a:gd name="connsiteX1" fmla="*/ 6699211 w 6699211"/>
              <a:gd name="connsiteY1" fmla="*/ 0 h 6857998"/>
              <a:gd name="connsiteX2" fmla="*/ 6699211 w 6699211"/>
              <a:gd name="connsiteY2" fmla="*/ 6857998 h 6857998"/>
              <a:gd name="connsiteX3" fmla="*/ 0 w 6699211"/>
              <a:gd name="connsiteY3" fmla="*/ 6844350 h 6857998"/>
              <a:gd name="connsiteX4" fmla="*/ 2702995 w 6699211"/>
              <a:gd name="connsiteY4" fmla="*/ 42638 h 6857998"/>
              <a:gd name="connsiteX0" fmla="*/ 2702995 w 6699211"/>
              <a:gd name="connsiteY0" fmla="*/ 56139 h 6857998"/>
              <a:gd name="connsiteX1" fmla="*/ 6699211 w 6699211"/>
              <a:gd name="connsiteY1" fmla="*/ 0 h 6857998"/>
              <a:gd name="connsiteX2" fmla="*/ 6699211 w 6699211"/>
              <a:gd name="connsiteY2" fmla="*/ 6857998 h 6857998"/>
              <a:gd name="connsiteX3" fmla="*/ 0 w 6699211"/>
              <a:gd name="connsiteY3" fmla="*/ 6844350 h 6857998"/>
              <a:gd name="connsiteX4" fmla="*/ 2702995 w 6699211"/>
              <a:gd name="connsiteY4" fmla="*/ 56139 h 6857998"/>
              <a:gd name="connsiteX0" fmla="*/ 2702995 w 6699211"/>
              <a:gd name="connsiteY0" fmla="*/ 29135 h 6830994"/>
              <a:gd name="connsiteX1" fmla="*/ 6681322 w 6699211"/>
              <a:gd name="connsiteY1" fmla="*/ 0 h 6830994"/>
              <a:gd name="connsiteX2" fmla="*/ 6699211 w 6699211"/>
              <a:gd name="connsiteY2" fmla="*/ 6830994 h 6830994"/>
              <a:gd name="connsiteX3" fmla="*/ 0 w 6699211"/>
              <a:gd name="connsiteY3" fmla="*/ 6817346 h 6830994"/>
              <a:gd name="connsiteX4" fmla="*/ 2702995 w 6699211"/>
              <a:gd name="connsiteY4" fmla="*/ 29135 h 6830994"/>
              <a:gd name="connsiteX0" fmla="*/ 2702995 w 6699211"/>
              <a:gd name="connsiteY0" fmla="*/ 2131 h 6803990"/>
              <a:gd name="connsiteX1" fmla="*/ 6699211 w 6699211"/>
              <a:gd name="connsiteY1" fmla="*/ 0 h 6803990"/>
              <a:gd name="connsiteX2" fmla="*/ 6699211 w 6699211"/>
              <a:gd name="connsiteY2" fmla="*/ 6803990 h 6803990"/>
              <a:gd name="connsiteX3" fmla="*/ 0 w 6699211"/>
              <a:gd name="connsiteY3" fmla="*/ 6790342 h 6803990"/>
              <a:gd name="connsiteX4" fmla="*/ 2702995 w 6699211"/>
              <a:gd name="connsiteY4" fmla="*/ 2131 h 68039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99211" h="6803990">
                <a:moveTo>
                  <a:pt x="2702995" y="2131"/>
                </a:moveTo>
                <a:lnTo>
                  <a:pt x="6699211" y="0"/>
                </a:lnTo>
                <a:lnTo>
                  <a:pt x="6699211" y="6803990"/>
                </a:lnTo>
                <a:lnTo>
                  <a:pt x="0" y="6790342"/>
                </a:lnTo>
                <a:lnTo>
                  <a:pt x="2702995" y="2131"/>
                </a:lnTo>
                <a:close/>
              </a:path>
            </a:pathLst>
          </a:cu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GB" dirty="0"/>
          </a:p>
        </p:txBody>
      </p:sp>
      <p:sp>
        <p:nvSpPr>
          <p:cNvPr id="7" name="Title 1">
            <a:extLst>
              <a:ext uri="{FF2B5EF4-FFF2-40B4-BE49-F238E27FC236}">
                <a16:creationId xmlns:a16="http://schemas.microsoft.com/office/drawing/2014/main" id="{AC0CB336-8515-4565-B747-B4EA83B435BD}"/>
              </a:ext>
            </a:extLst>
          </p:cNvPr>
          <p:cNvSpPr>
            <a:spLocks noGrp="1"/>
          </p:cNvSpPr>
          <p:nvPr>
            <p:ph type="title"/>
          </p:nvPr>
        </p:nvSpPr>
        <p:spPr>
          <a:xfrm>
            <a:off x="716280" y="680485"/>
            <a:ext cx="3393440" cy="2748515"/>
          </a:xfrm>
        </p:spPr>
        <p:txBody>
          <a:bodyPr rtlCol="0" anchor="t"/>
          <a:lstStyle/>
          <a:p>
            <a:pPr rtl="0"/>
            <a:r>
              <a:rPr lang="en-US"/>
              <a:t>Click to edit Master title style</a:t>
            </a:r>
            <a:endParaRPr lang="en-GB" dirty="0"/>
          </a:p>
        </p:txBody>
      </p:sp>
      <p:cxnSp>
        <p:nvCxnSpPr>
          <p:cNvPr id="8" name="Straight Connector 7">
            <a:extLst>
              <a:ext uri="{FF2B5EF4-FFF2-40B4-BE49-F238E27FC236}">
                <a16:creationId xmlns:a16="http://schemas.microsoft.com/office/drawing/2014/main" id="{064F675D-D792-42C0-8961-D2D1D79CDAEB}"/>
              </a:ext>
              <a:ext uri="{C183D7F6-B498-43B3-948B-1728B52AA6E4}">
                <adec:decorative xmlns:adec="http://schemas.microsoft.com/office/drawing/2017/decorative" val="1"/>
              </a:ext>
            </a:extLst>
          </p:cNvPr>
          <p:cNvCxnSpPr>
            <a:cxnSpLocks/>
          </p:cNvCxnSpPr>
          <p:nvPr userDrawn="1"/>
        </p:nvCxnSpPr>
        <p:spPr>
          <a:xfrm flipH="1" flipV="1">
            <a:off x="0" y="5329451"/>
            <a:ext cx="6096000" cy="1528549"/>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sp>
        <p:nvSpPr>
          <p:cNvPr id="9" name="Content Placeholder 2">
            <a:extLst>
              <a:ext uri="{FF2B5EF4-FFF2-40B4-BE49-F238E27FC236}">
                <a16:creationId xmlns:a16="http://schemas.microsoft.com/office/drawing/2014/main" id="{06D2EC4D-FD33-4925-B0A8-68C9818DB8E2}"/>
              </a:ext>
            </a:extLst>
          </p:cNvPr>
          <p:cNvSpPr>
            <a:spLocks noGrp="1"/>
          </p:cNvSpPr>
          <p:nvPr>
            <p:ph idx="1"/>
          </p:nvPr>
        </p:nvSpPr>
        <p:spPr>
          <a:xfrm>
            <a:off x="5175678" y="533399"/>
            <a:ext cx="3678762" cy="5771481"/>
          </a:xfrm>
        </p:spPr>
        <p:txBody>
          <a:bodyPr rtlCol="0" anchor="ctr">
            <a:normAutofit/>
          </a:bodyPr>
          <a:lstStyle/>
          <a:p>
            <a:pPr lvl="0" rtl="0"/>
            <a:r>
              <a:rPr lang="en-US"/>
              <a:t>Click to edit Master text styles</a:t>
            </a:r>
          </a:p>
        </p:txBody>
      </p:sp>
      <p:sp>
        <p:nvSpPr>
          <p:cNvPr id="14" name="Picture Placeholder 13">
            <a:extLst>
              <a:ext uri="{FF2B5EF4-FFF2-40B4-BE49-F238E27FC236}">
                <a16:creationId xmlns:a16="http://schemas.microsoft.com/office/drawing/2014/main" id="{FC7C9F55-A39F-4FB9-BEAD-745EA3E0A22E}"/>
              </a:ext>
            </a:extLst>
          </p:cNvPr>
          <p:cNvSpPr>
            <a:spLocks noGrp="1"/>
          </p:cNvSpPr>
          <p:nvPr>
            <p:ph type="pic" sz="quarter" idx="13"/>
          </p:nvPr>
        </p:nvSpPr>
        <p:spPr>
          <a:xfrm>
            <a:off x="9531096" y="0"/>
            <a:ext cx="2660904" cy="2322576"/>
          </a:xfrm>
          <a:solidFill>
            <a:schemeClr val="accent2"/>
          </a:solidFill>
        </p:spPr>
        <p:txBody>
          <a:bodyPr rtlCol="0"/>
          <a:lstStyle/>
          <a:p>
            <a:pPr rtl="0"/>
            <a:r>
              <a:rPr lang="en-US"/>
              <a:t>Click icon to add picture</a:t>
            </a:r>
            <a:endParaRPr lang="en-GB" dirty="0"/>
          </a:p>
        </p:txBody>
      </p:sp>
      <p:sp>
        <p:nvSpPr>
          <p:cNvPr id="15" name="Picture Placeholder 13">
            <a:extLst>
              <a:ext uri="{FF2B5EF4-FFF2-40B4-BE49-F238E27FC236}">
                <a16:creationId xmlns:a16="http://schemas.microsoft.com/office/drawing/2014/main" id="{A480833B-6513-44B8-B08A-6FCB3911FEC8}"/>
              </a:ext>
            </a:extLst>
          </p:cNvPr>
          <p:cNvSpPr>
            <a:spLocks noGrp="1"/>
          </p:cNvSpPr>
          <p:nvPr>
            <p:ph type="pic" sz="quarter" idx="14"/>
          </p:nvPr>
        </p:nvSpPr>
        <p:spPr>
          <a:xfrm>
            <a:off x="9531096" y="2324100"/>
            <a:ext cx="2660904" cy="2322576"/>
          </a:xfrm>
          <a:solidFill>
            <a:schemeClr val="accent2"/>
          </a:solidFill>
        </p:spPr>
        <p:txBody>
          <a:bodyPr rtlCol="0"/>
          <a:lstStyle/>
          <a:p>
            <a:pPr rtl="0"/>
            <a:r>
              <a:rPr lang="en-US"/>
              <a:t>Click icon to add picture</a:t>
            </a:r>
            <a:endParaRPr lang="en-GB" dirty="0"/>
          </a:p>
        </p:txBody>
      </p:sp>
      <p:sp>
        <p:nvSpPr>
          <p:cNvPr id="16" name="Picture Placeholder 13">
            <a:extLst>
              <a:ext uri="{FF2B5EF4-FFF2-40B4-BE49-F238E27FC236}">
                <a16:creationId xmlns:a16="http://schemas.microsoft.com/office/drawing/2014/main" id="{3BCCF25F-1246-4BAE-BAA2-FB33719CF555}"/>
              </a:ext>
            </a:extLst>
          </p:cNvPr>
          <p:cNvSpPr>
            <a:spLocks noGrp="1"/>
          </p:cNvSpPr>
          <p:nvPr>
            <p:ph type="pic" sz="quarter" idx="15"/>
          </p:nvPr>
        </p:nvSpPr>
        <p:spPr>
          <a:xfrm>
            <a:off x="9531096" y="4535424"/>
            <a:ext cx="2660904" cy="2322576"/>
          </a:xfrm>
          <a:solidFill>
            <a:schemeClr val="accent2"/>
          </a:solidFill>
        </p:spPr>
        <p:txBody>
          <a:bodyPr rtlCol="0"/>
          <a:lstStyle/>
          <a:p>
            <a:pPr rtl="0"/>
            <a:r>
              <a:rPr lang="en-US"/>
              <a:t>Click icon to add picture</a:t>
            </a:r>
            <a:endParaRPr lang="en-GB" dirty="0"/>
          </a:p>
        </p:txBody>
      </p:sp>
    </p:spTree>
    <p:extLst>
      <p:ext uri="{BB962C8B-B14F-4D97-AF65-F5344CB8AC3E}">
        <p14:creationId xmlns:p14="http://schemas.microsoft.com/office/powerpoint/2010/main" val="267054248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8_Team">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5841DB-C73C-4968-B434-A6AA14DAF625}"/>
              </a:ext>
            </a:extLst>
          </p:cNvPr>
          <p:cNvSpPr>
            <a:spLocks noGrp="1"/>
          </p:cNvSpPr>
          <p:nvPr>
            <p:ph type="title"/>
          </p:nvPr>
        </p:nvSpPr>
        <p:spPr/>
        <p:txBody>
          <a:bodyPr rtlCol="0">
            <a:normAutofit/>
          </a:bodyPr>
          <a:lstStyle>
            <a:lvl1pPr>
              <a:defRPr sz="4400"/>
            </a:lvl1pPr>
          </a:lstStyle>
          <a:p>
            <a:pPr rtl="0"/>
            <a:r>
              <a:rPr lang="en-US"/>
              <a:t>Click to edit Master title style</a:t>
            </a:r>
            <a:endParaRPr lang="en-GB"/>
          </a:p>
        </p:txBody>
      </p:sp>
      <p:sp>
        <p:nvSpPr>
          <p:cNvPr id="50" name="Picture Placeholder 49">
            <a:extLst>
              <a:ext uri="{FF2B5EF4-FFF2-40B4-BE49-F238E27FC236}">
                <a16:creationId xmlns:a16="http://schemas.microsoft.com/office/drawing/2014/main" id="{5496CA69-F288-4538-974D-9A68581F4941}"/>
              </a:ext>
            </a:extLst>
          </p:cNvPr>
          <p:cNvSpPr>
            <a:spLocks noGrp="1"/>
          </p:cNvSpPr>
          <p:nvPr>
            <p:ph type="pic" sz="quarter" idx="20"/>
          </p:nvPr>
        </p:nvSpPr>
        <p:spPr>
          <a:xfrm>
            <a:off x="1143000" y="2350008"/>
            <a:ext cx="1965960" cy="1801368"/>
          </a:xfrm>
          <a:solidFill>
            <a:schemeClr val="accent2"/>
          </a:solidFill>
        </p:spPr>
        <p:txBody>
          <a:bodyPr rtlCol="0"/>
          <a:lstStyle/>
          <a:p>
            <a:pPr rtl="0"/>
            <a:r>
              <a:rPr lang="en-US"/>
              <a:t>Click icon to add picture</a:t>
            </a:r>
            <a:endParaRPr lang="en-GB" dirty="0"/>
          </a:p>
        </p:txBody>
      </p:sp>
      <p:sp>
        <p:nvSpPr>
          <p:cNvPr id="39" name="Text Placeholder 2">
            <a:extLst>
              <a:ext uri="{FF2B5EF4-FFF2-40B4-BE49-F238E27FC236}">
                <a16:creationId xmlns:a16="http://schemas.microsoft.com/office/drawing/2014/main" id="{1F7CBA7A-8076-4743-AD9E-CB0B2B1D1856}"/>
              </a:ext>
            </a:extLst>
          </p:cNvPr>
          <p:cNvSpPr>
            <a:spLocks noGrp="1"/>
          </p:cNvSpPr>
          <p:nvPr>
            <p:ph type="body" idx="1" hasCustomPrompt="1"/>
          </p:nvPr>
        </p:nvSpPr>
        <p:spPr>
          <a:xfrm>
            <a:off x="1145421" y="4319521"/>
            <a:ext cx="1963236" cy="365760"/>
          </a:xfrm>
        </p:spPr>
        <p:txBody>
          <a:bodyPr rtlCol="0">
            <a:noAutofit/>
          </a:bodyPr>
          <a:lstStyle>
            <a:lvl1pPr marL="0" indent="0">
              <a:buNone/>
              <a:defRPr sz="2000" b="1">
                <a:solidFill>
                  <a:schemeClr val="tx1">
                    <a:lumMod val="85000"/>
                    <a:lumOff val="15000"/>
                  </a:schemeClr>
                </a:solidFill>
                <a:latin typeface="+mj-lt"/>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rtl="0"/>
            <a:r>
              <a:rPr lang="en-GB"/>
              <a:t>Name</a:t>
            </a:r>
          </a:p>
        </p:txBody>
      </p:sp>
      <p:sp>
        <p:nvSpPr>
          <p:cNvPr id="42" name="Text Placeholder 2">
            <a:extLst>
              <a:ext uri="{FF2B5EF4-FFF2-40B4-BE49-F238E27FC236}">
                <a16:creationId xmlns:a16="http://schemas.microsoft.com/office/drawing/2014/main" id="{8B03D9A7-85A7-4570-ADAF-E43C05B52D00}"/>
              </a:ext>
            </a:extLst>
          </p:cNvPr>
          <p:cNvSpPr>
            <a:spLocks noGrp="1"/>
          </p:cNvSpPr>
          <p:nvPr>
            <p:ph type="body" idx="13" hasCustomPrompt="1"/>
          </p:nvPr>
        </p:nvSpPr>
        <p:spPr>
          <a:xfrm>
            <a:off x="1143000" y="4761768"/>
            <a:ext cx="1963236" cy="741904"/>
          </a:xfrm>
        </p:spPr>
        <p:txBody>
          <a:bodyPr rtlCol="0">
            <a:noAutofit/>
          </a:bodyPr>
          <a:lstStyle>
            <a:lvl1pPr marL="0" indent="0">
              <a:buNone/>
              <a:defRPr sz="2000">
                <a:solidFill>
                  <a:schemeClr val="tx1">
                    <a:lumMod val="50000"/>
                    <a:lumOff val="50000"/>
                  </a:schemeClr>
                </a:solidFill>
                <a:latin typeface="+mj-lt"/>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rtl="0"/>
            <a:r>
              <a:rPr lang="en-GB"/>
              <a:t>Title</a:t>
            </a:r>
          </a:p>
        </p:txBody>
      </p:sp>
      <p:sp>
        <p:nvSpPr>
          <p:cNvPr id="51" name="Picture Placeholder 49">
            <a:extLst>
              <a:ext uri="{FF2B5EF4-FFF2-40B4-BE49-F238E27FC236}">
                <a16:creationId xmlns:a16="http://schemas.microsoft.com/office/drawing/2014/main" id="{ADF2F19D-7D9A-47B3-8711-A71F034693FE}"/>
              </a:ext>
            </a:extLst>
          </p:cNvPr>
          <p:cNvSpPr>
            <a:spLocks noGrp="1"/>
          </p:cNvSpPr>
          <p:nvPr>
            <p:ph type="pic" sz="quarter" idx="21"/>
          </p:nvPr>
        </p:nvSpPr>
        <p:spPr>
          <a:xfrm>
            <a:off x="3784636" y="2350008"/>
            <a:ext cx="1965960" cy="1801368"/>
          </a:xfrm>
          <a:solidFill>
            <a:schemeClr val="accent2"/>
          </a:solidFill>
        </p:spPr>
        <p:txBody>
          <a:bodyPr rtlCol="0"/>
          <a:lstStyle/>
          <a:p>
            <a:pPr rtl="0"/>
            <a:r>
              <a:rPr lang="en-US"/>
              <a:t>Click icon to add picture</a:t>
            </a:r>
            <a:endParaRPr lang="en-GB" dirty="0"/>
          </a:p>
        </p:txBody>
      </p:sp>
      <p:sp>
        <p:nvSpPr>
          <p:cNvPr id="43" name="Text Placeholder 2">
            <a:extLst>
              <a:ext uri="{FF2B5EF4-FFF2-40B4-BE49-F238E27FC236}">
                <a16:creationId xmlns:a16="http://schemas.microsoft.com/office/drawing/2014/main" id="{790A904C-841C-438E-BD4B-C18FC28CBD03}"/>
              </a:ext>
            </a:extLst>
          </p:cNvPr>
          <p:cNvSpPr>
            <a:spLocks noGrp="1"/>
          </p:cNvSpPr>
          <p:nvPr>
            <p:ph type="body" idx="14" hasCustomPrompt="1"/>
          </p:nvPr>
        </p:nvSpPr>
        <p:spPr>
          <a:xfrm>
            <a:off x="3789781" y="4319520"/>
            <a:ext cx="1963236" cy="365760"/>
          </a:xfrm>
        </p:spPr>
        <p:txBody>
          <a:bodyPr rtlCol="0">
            <a:noAutofit/>
          </a:bodyPr>
          <a:lstStyle>
            <a:lvl1pPr marL="0" indent="0">
              <a:buNone/>
              <a:defRPr sz="2000" b="1">
                <a:solidFill>
                  <a:schemeClr val="tx1">
                    <a:lumMod val="85000"/>
                    <a:lumOff val="15000"/>
                  </a:schemeClr>
                </a:solidFill>
                <a:latin typeface="+mj-lt"/>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rtl="0"/>
            <a:r>
              <a:rPr lang="en-GB"/>
              <a:t>Name</a:t>
            </a:r>
          </a:p>
        </p:txBody>
      </p:sp>
      <p:sp>
        <p:nvSpPr>
          <p:cNvPr id="44" name="Text Placeholder 2">
            <a:extLst>
              <a:ext uri="{FF2B5EF4-FFF2-40B4-BE49-F238E27FC236}">
                <a16:creationId xmlns:a16="http://schemas.microsoft.com/office/drawing/2014/main" id="{611759C1-BECA-460C-916A-079B29E05C36}"/>
              </a:ext>
            </a:extLst>
          </p:cNvPr>
          <p:cNvSpPr>
            <a:spLocks noGrp="1"/>
          </p:cNvSpPr>
          <p:nvPr>
            <p:ph type="body" idx="15" hasCustomPrompt="1"/>
          </p:nvPr>
        </p:nvSpPr>
        <p:spPr>
          <a:xfrm>
            <a:off x="3787360" y="4761767"/>
            <a:ext cx="1963236" cy="741904"/>
          </a:xfrm>
        </p:spPr>
        <p:txBody>
          <a:bodyPr rtlCol="0">
            <a:noAutofit/>
          </a:bodyPr>
          <a:lstStyle>
            <a:lvl1pPr marL="0" indent="0">
              <a:buNone/>
              <a:defRPr sz="2000">
                <a:solidFill>
                  <a:schemeClr val="tx1">
                    <a:lumMod val="50000"/>
                    <a:lumOff val="50000"/>
                  </a:schemeClr>
                </a:solidFill>
                <a:latin typeface="+mj-lt"/>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rtl="0"/>
            <a:r>
              <a:rPr lang="en-GB"/>
              <a:t>Title</a:t>
            </a:r>
          </a:p>
        </p:txBody>
      </p:sp>
      <p:sp>
        <p:nvSpPr>
          <p:cNvPr id="52" name="Picture Placeholder 49">
            <a:extLst>
              <a:ext uri="{FF2B5EF4-FFF2-40B4-BE49-F238E27FC236}">
                <a16:creationId xmlns:a16="http://schemas.microsoft.com/office/drawing/2014/main" id="{4519A595-9DA0-413B-A1E1-B0F059132DD1}"/>
              </a:ext>
            </a:extLst>
          </p:cNvPr>
          <p:cNvSpPr>
            <a:spLocks noGrp="1"/>
          </p:cNvSpPr>
          <p:nvPr>
            <p:ph type="pic" sz="quarter" idx="22"/>
          </p:nvPr>
        </p:nvSpPr>
        <p:spPr>
          <a:xfrm>
            <a:off x="6437376" y="2350008"/>
            <a:ext cx="1965960" cy="1801368"/>
          </a:xfrm>
          <a:solidFill>
            <a:schemeClr val="accent2"/>
          </a:solidFill>
        </p:spPr>
        <p:txBody>
          <a:bodyPr rtlCol="0"/>
          <a:lstStyle/>
          <a:p>
            <a:pPr rtl="0"/>
            <a:r>
              <a:rPr lang="en-US"/>
              <a:t>Click icon to add picture</a:t>
            </a:r>
            <a:endParaRPr lang="en-GB" dirty="0"/>
          </a:p>
        </p:txBody>
      </p:sp>
      <p:sp>
        <p:nvSpPr>
          <p:cNvPr id="45" name="Text Placeholder 2">
            <a:extLst>
              <a:ext uri="{FF2B5EF4-FFF2-40B4-BE49-F238E27FC236}">
                <a16:creationId xmlns:a16="http://schemas.microsoft.com/office/drawing/2014/main" id="{C20274DC-5128-46D8-9229-02288D264936}"/>
              </a:ext>
            </a:extLst>
          </p:cNvPr>
          <p:cNvSpPr>
            <a:spLocks noGrp="1"/>
          </p:cNvSpPr>
          <p:nvPr>
            <p:ph type="body" idx="16" hasCustomPrompt="1"/>
          </p:nvPr>
        </p:nvSpPr>
        <p:spPr>
          <a:xfrm>
            <a:off x="6441406" y="4319520"/>
            <a:ext cx="1963236" cy="365760"/>
          </a:xfrm>
        </p:spPr>
        <p:txBody>
          <a:bodyPr rtlCol="0">
            <a:noAutofit/>
          </a:bodyPr>
          <a:lstStyle>
            <a:lvl1pPr marL="0" indent="0">
              <a:buNone/>
              <a:defRPr sz="2000" b="1">
                <a:solidFill>
                  <a:schemeClr val="tx1">
                    <a:lumMod val="85000"/>
                    <a:lumOff val="15000"/>
                  </a:schemeClr>
                </a:solidFill>
                <a:latin typeface="+mj-lt"/>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rtl="0"/>
            <a:r>
              <a:rPr lang="en-GB"/>
              <a:t>Name</a:t>
            </a:r>
          </a:p>
        </p:txBody>
      </p:sp>
      <p:sp>
        <p:nvSpPr>
          <p:cNvPr id="46" name="Text Placeholder 2">
            <a:extLst>
              <a:ext uri="{FF2B5EF4-FFF2-40B4-BE49-F238E27FC236}">
                <a16:creationId xmlns:a16="http://schemas.microsoft.com/office/drawing/2014/main" id="{6F92FD73-9CD4-4AB0-8DEF-B9D7B1C5904D}"/>
              </a:ext>
            </a:extLst>
          </p:cNvPr>
          <p:cNvSpPr>
            <a:spLocks noGrp="1"/>
          </p:cNvSpPr>
          <p:nvPr>
            <p:ph type="body" idx="17" hasCustomPrompt="1"/>
          </p:nvPr>
        </p:nvSpPr>
        <p:spPr>
          <a:xfrm>
            <a:off x="6438985" y="4761767"/>
            <a:ext cx="1963236" cy="741904"/>
          </a:xfrm>
        </p:spPr>
        <p:txBody>
          <a:bodyPr rtlCol="0">
            <a:noAutofit/>
          </a:bodyPr>
          <a:lstStyle>
            <a:lvl1pPr marL="0" indent="0">
              <a:buNone/>
              <a:defRPr sz="2000">
                <a:solidFill>
                  <a:schemeClr val="tx1">
                    <a:lumMod val="50000"/>
                    <a:lumOff val="50000"/>
                  </a:schemeClr>
                </a:solidFill>
                <a:latin typeface="+mj-lt"/>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rtl="0"/>
            <a:r>
              <a:rPr lang="en-GB"/>
              <a:t>Title</a:t>
            </a:r>
          </a:p>
        </p:txBody>
      </p:sp>
      <p:sp>
        <p:nvSpPr>
          <p:cNvPr id="53" name="Picture Placeholder 49">
            <a:extLst>
              <a:ext uri="{FF2B5EF4-FFF2-40B4-BE49-F238E27FC236}">
                <a16:creationId xmlns:a16="http://schemas.microsoft.com/office/drawing/2014/main" id="{ECF2CB24-2F78-42B5-BEC0-904245F37452}"/>
              </a:ext>
            </a:extLst>
          </p:cNvPr>
          <p:cNvSpPr>
            <a:spLocks noGrp="1"/>
          </p:cNvSpPr>
          <p:nvPr>
            <p:ph type="pic" sz="quarter" idx="23"/>
          </p:nvPr>
        </p:nvSpPr>
        <p:spPr>
          <a:xfrm>
            <a:off x="9089136" y="2350008"/>
            <a:ext cx="1965960" cy="1801368"/>
          </a:xfrm>
          <a:solidFill>
            <a:schemeClr val="accent2"/>
          </a:solidFill>
        </p:spPr>
        <p:txBody>
          <a:bodyPr rtlCol="0"/>
          <a:lstStyle/>
          <a:p>
            <a:pPr rtl="0"/>
            <a:r>
              <a:rPr lang="en-US"/>
              <a:t>Click icon to add picture</a:t>
            </a:r>
            <a:endParaRPr lang="en-GB" dirty="0"/>
          </a:p>
        </p:txBody>
      </p:sp>
      <p:sp>
        <p:nvSpPr>
          <p:cNvPr id="47" name="Text Placeholder 2">
            <a:extLst>
              <a:ext uri="{FF2B5EF4-FFF2-40B4-BE49-F238E27FC236}">
                <a16:creationId xmlns:a16="http://schemas.microsoft.com/office/drawing/2014/main" id="{E099301F-F262-4EB4-9AAA-D10A9CF42DCF}"/>
              </a:ext>
            </a:extLst>
          </p:cNvPr>
          <p:cNvSpPr>
            <a:spLocks noGrp="1"/>
          </p:cNvSpPr>
          <p:nvPr>
            <p:ph type="body" idx="18" hasCustomPrompt="1"/>
          </p:nvPr>
        </p:nvSpPr>
        <p:spPr>
          <a:xfrm>
            <a:off x="9090610" y="4319520"/>
            <a:ext cx="1963236" cy="365760"/>
          </a:xfrm>
        </p:spPr>
        <p:txBody>
          <a:bodyPr rtlCol="0">
            <a:noAutofit/>
          </a:bodyPr>
          <a:lstStyle>
            <a:lvl1pPr marL="0" indent="0">
              <a:buNone/>
              <a:defRPr sz="2000" b="1">
                <a:solidFill>
                  <a:schemeClr val="tx1">
                    <a:lumMod val="85000"/>
                    <a:lumOff val="15000"/>
                  </a:schemeClr>
                </a:solidFill>
                <a:latin typeface="+mj-lt"/>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rtl="0"/>
            <a:r>
              <a:rPr lang="en-GB"/>
              <a:t>Name</a:t>
            </a:r>
          </a:p>
        </p:txBody>
      </p:sp>
      <p:sp>
        <p:nvSpPr>
          <p:cNvPr id="48" name="Text Placeholder 2">
            <a:extLst>
              <a:ext uri="{FF2B5EF4-FFF2-40B4-BE49-F238E27FC236}">
                <a16:creationId xmlns:a16="http://schemas.microsoft.com/office/drawing/2014/main" id="{BD5BC820-7DAB-4C8E-A7E4-A885BBE9AB8E}"/>
              </a:ext>
            </a:extLst>
          </p:cNvPr>
          <p:cNvSpPr>
            <a:spLocks noGrp="1"/>
          </p:cNvSpPr>
          <p:nvPr>
            <p:ph type="body" idx="19" hasCustomPrompt="1"/>
          </p:nvPr>
        </p:nvSpPr>
        <p:spPr>
          <a:xfrm>
            <a:off x="9088189" y="4761767"/>
            <a:ext cx="1963236" cy="741904"/>
          </a:xfrm>
        </p:spPr>
        <p:txBody>
          <a:bodyPr rtlCol="0">
            <a:noAutofit/>
          </a:bodyPr>
          <a:lstStyle>
            <a:lvl1pPr marL="0" indent="0">
              <a:buNone/>
              <a:defRPr sz="2000">
                <a:solidFill>
                  <a:schemeClr val="tx1">
                    <a:lumMod val="50000"/>
                    <a:lumOff val="50000"/>
                  </a:schemeClr>
                </a:solidFill>
                <a:latin typeface="+mj-lt"/>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rtl="0"/>
            <a:r>
              <a:rPr lang="en-GB"/>
              <a:t>Title</a:t>
            </a:r>
          </a:p>
        </p:txBody>
      </p:sp>
      <p:sp>
        <p:nvSpPr>
          <p:cNvPr id="4" name="Footer Placeholder 3">
            <a:extLst>
              <a:ext uri="{FF2B5EF4-FFF2-40B4-BE49-F238E27FC236}">
                <a16:creationId xmlns:a16="http://schemas.microsoft.com/office/drawing/2014/main" id="{C1289DB7-F492-4037-A439-D70F7E556524}"/>
              </a:ext>
            </a:extLst>
          </p:cNvPr>
          <p:cNvSpPr>
            <a:spLocks noGrp="1"/>
          </p:cNvSpPr>
          <p:nvPr>
            <p:ph type="ftr" sz="quarter" idx="11"/>
          </p:nvPr>
        </p:nvSpPr>
        <p:spPr/>
        <p:txBody>
          <a:bodyPr rtlCol="0"/>
          <a:lstStyle/>
          <a:p>
            <a:pPr rtl="0"/>
            <a:r>
              <a:rPr lang="en-GB"/>
              <a:t>Sample Footer Text</a:t>
            </a:r>
          </a:p>
        </p:txBody>
      </p:sp>
      <p:sp>
        <p:nvSpPr>
          <p:cNvPr id="3" name="Date Placeholder 2">
            <a:extLst>
              <a:ext uri="{FF2B5EF4-FFF2-40B4-BE49-F238E27FC236}">
                <a16:creationId xmlns:a16="http://schemas.microsoft.com/office/drawing/2014/main" id="{108152BF-92C7-4BF5-A9DB-16A0BF0F5F5D}"/>
              </a:ext>
            </a:extLst>
          </p:cNvPr>
          <p:cNvSpPr>
            <a:spLocks noGrp="1"/>
          </p:cNvSpPr>
          <p:nvPr>
            <p:ph type="dt" sz="half" idx="10"/>
          </p:nvPr>
        </p:nvSpPr>
        <p:spPr/>
        <p:txBody>
          <a:bodyPr rtlCol="0"/>
          <a:lstStyle/>
          <a:p>
            <a:pPr rtl="0"/>
            <a:r>
              <a:rPr lang="en-GB"/>
              <a:t>2/7/20XX</a:t>
            </a:r>
          </a:p>
        </p:txBody>
      </p:sp>
      <p:sp>
        <p:nvSpPr>
          <p:cNvPr id="5" name="Slide Number Placeholder 4">
            <a:extLst>
              <a:ext uri="{FF2B5EF4-FFF2-40B4-BE49-F238E27FC236}">
                <a16:creationId xmlns:a16="http://schemas.microsoft.com/office/drawing/2014/main" id="{2FFA96F1-8B8A-4E83-B3C2-E10DE522AD30}"/>
              </a:ext>
            </a:extLst>
          </p:cNvPr>
          <p:cNvSpPr>
            <a:spLocks noGrp="1"/>
          </p:cNvSpPr>
          <p:nvPr>
            <p:ph type="sldNum" sz="quarter" idx="12"/>
          </p:nvPr>
        </p:nvSpPr>
        <p:spPr/>
        <p:txBody>
          <a:bodyPr rtlCol="0"/>
          <a:lstStyle/>
          <a:p>
            <a:pPr rtl="0"/>
            <a:fld id="{312CC964-A50B-4C29-B4E4-2C30BB34CCF3}" type="slidenum">
              <a:rPr lang="en-GB" smtClean="0"/>
              <a:t>‹#›</a:t>
            </a:fld>
            <a:endParaRPr lang="en-GB" dirty="0"/>
          </a:p>
        </p:txBody>
      </p:sp>
    </p:spTree>
    <p:extLst>
      <p:ext uri="{BB962C8B-B14F-4D97-AF65-F5344CB8AC3E}">
        <p14:creationId xmlns:p14="http://schemas.microsoft.com/office/powerpoint/2010/main" val="172832710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7_Title and Content Timeline">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908D9373-37D1-4135-8D34-755E139F79DD}"/>
              </a:ext>
            </a:extLst>
          </p:cNvPr>
          <p:cNvSpPr>
            <a:spLocks noGrp="1"/>
          </p:cNvSpPr>
          <p:nvPr>
            <p:ph idx="1"/>
          </p:nvPr>
        </p:nvSpPr>
        <p:spPr>
          <a:xfrm>
            <a:off x="838200" y="1825625"/>
            <a:ext cx="10692810" cy="4351338"/>
          </a:xfrm>
        </p:spPr>
        <p:txBody>
          <a:bodyPr rtlCol="0"/>
          <a:lstStyle>
            <a:lvl1pPr>
              <a:lnSpc>
                <a:spcPct val="100000"/>
              </a:lnSpc>
              <a:buNone/>
              <a:defRPr/>
            </a:lvl1pPr>
            <a:lvl2pPr>
              <a:lnSpc>
                <a:spcPct val="100000"/>
              </a:lnSpc>
              <a:buNone/>
              <a:defRPr/>
            </a:lvl2pPr>
            <a:lvl3pPr>
              <a:lnSpc>
                <a:spcPct val="100000"/>
              </a:lnSpc>
              <a:buNone/>
              <a:defRPr/>
            </a:lvl3pPr>
            <a:lvl4pPr>
              <a:lnSpc>
                <a:spcPct val="100000"/>
              </a:lnSpc>
              <a:buNone/>
              <a:defRPr/>
            </a:lvl4pPr>
            <a:lvl5pPr>
              <a:lnSpc>
                <a:spcPct val="100000"/>
              </a:lnSpc>
              <a:buNone/>
              <a:defRPr/>
            </a:lvl5pPr>
          </a:lstStyle>
          <a:p>
            <a:pPr lvl="0" rtl="0"/>
            <a:r>
              <a:rPr lang="en-US"/>
              <a:t>Click to edit Master text styles</a:t>
            </a:r>
          </a:p>
          <a:p>
            <a:pPr lvl="1" rtl="0"/>
            <a:r>
              <a:rPr lang="en-US"/>
              <a:t>Second level</a:t>
            </a:r>
          </a:p>
          <a:p>
            <a:pPr lvl="2" rtl="0"/>
            <a:r>
              <a:rPr lang="en-US"/>
              <a:t>Third level</a:t>
            </a:r>
          </a:p>
          <a:p>
            <a:pPr lvl="3" rtl="0"/>
            <a:r>
              <a:rPr lang="en-US"/>
              <a:t>Fourth level</a:t>
            </a:r>
          </a:p>
          <a:p>
            <a:pPr lvl="4" rtl="0"/>
            <a:r>
              <a:rPr lang="en-US"/>
              <a:t>Fifth level</a:t>
            </a:r>
            <a:endParaRPr lang="en-GB" dirty="0"/>
          </a:p>
        </p:txBody>
      </p:sp>
      <p:sp>
        <p:nvSpPr>
          <p:cNvPr id="2" name="Title 1">
            <a:extLst>
              <a:ext uri="{FF2B5EF4-FFF2-40B4-BE49-F238E27FC236}">
                <a16:creationId xmlns:a16="http://schemas.microsoft.com/office/drawing/2014/main" id="{2AD75558-A264-444E-829B-51AAE6B4BFCE}"/>
              </a:ext>
            </a:extLst>
          </p:cNvPr>
          <p:cNvSpPr>
            <a:spLocks noGrp="1"/>
          </p:cNvSpPr>
          <p:nvPr>
            <p:ph type="title"/>
          </p:nvPr>
        </p:nvSpPr>
        <p:spPr/>
        <p:txBody>
          <a:bodyPr rtlCol="0">
            <a:normAutofit/>
          </a:bodyPr>
          <a:lstStyle>
            <a:lvl1pPr>
              <a:defRPr sz="4400"/>
            </a:lvl1pPr>
          </a:lstStyle>
          <a:p>
            <a:pPr rtl="0"/>
            <a:r>
              <a:rPr lang="en-US"/>
              <a:t>Click to edit Master title style</a:t>
            </a:r>
            <a:endParaRPr lang="en-GB" dirty="0"/>
          </a:p>
        </p:txBody>
      </p:sp>
      <p:sp>
        <p:nvSpPr>
          <p:cNvPr id="5" name="Footer Placeholder 4">
            <a:extLst>
              <a:ext uri="{FF2B5EF4-FFF2-40B4-BE49-F238E27FC236}">
                <a16:creationId xmlns:a16="http://schemas.microsoft.com/office/drawing/2014/main" id="{133FC3DD-F2BE-41FF-895B-00129AAB15F5}"/>
              </a:ext>
            </a:extLst>
          </p:cNvPr>
          <p:cNvSpPr>
            <a:spLocks noGrp="1"/>
          </p:cNvSpPr>
          <p:nvPr>
            <p:ph type="ftr" sz="quarter" idx="11"/>
          </p:nvPr>
        </p:nvSpPr>
        <p:spPr/>
        <p:txBody>
          <a:bodyPr rtlCol="0"/>
          <a:lstStyle/>
          <a:p>
            <a:pPr rtl="0"/>
            <a:r>
              <a:rPr lang="en-GB"/>
              <a:t>Sample Footer Text</a:t>
            </a:r>
          </a:p>
        </p:txBody>
      </p:sp>
      <p:sp>
        <p:nvSpPr>
          <p:cNvPr id="4" name="Date Placeholder 3">
            <a:extLst>
              <a:ext uri="{FF2B5EF4-FFF2-40B4-BE49-F238E27FC236}">
                <a16:creationId xmlns:a16="http://schemas.microsoft.com/office/drawing/2014/main" id="{A55E4A6B-1966-4E57-9FB8-8B111E97BC11}"/>
              </a:ext>
            </a:extLst>
          </p:cNvPr>
          <p:cNvSpPr>
            <a:spLocks noGrp="1"/>
          </p:cNvSpPr>
          <p:nvPr>
            <p:ph type="dt" sz="half" idx="10"/>
          </p:nvPr>
        </p:nvSpPr>
        <p:spPr/>
        <p:txBody>
          <a:bodyPr rtlCol="0"/>
          <a:lstStyle/>
          <a:p>
            <a:pPr rtl="0"/>
            <a:r>
              <a:rPr lang="en-GB"/>
              <a:t>2/7/20XX</a:t>
            </a:r>
          </a:p>
        </p:txBody>
      </p:sp>
      <p:sp>
        <p:nvSpPr>
          <p:cNvPr id="6" name="Slide Number Placeholder 5">
            <a:extLst>
              <a:ext uri="{FF2B5EF4-FFF2-40B4-BE49-F238E27FC236}">
                <a16:creationId xmlns:a16="http://schemas.microsoft.com/office/drawing/2014/main" id="{A91F830C-8424-4FAF-A011-605AE1D147FC}"/>
              </a:ext>
            </a:extLst>
          </p:cNvPr>
          <p:cNvSpPr>
            <a:spLocks noGrp="1"/>
          </p:cNvSpPr>
          <p:nvPr>
            <p:ph type="sldNum" sz="quarter" idx="12"/>
          </p:nvPr>
        </p:nvSpPr>
        <p:spPr/>
        <p:txBody>
          <a:bodyPr rtlCol="0"/>
          <a:lstStyle/>
          <a:p>
            <a:pPr rtl="0"/>
            <a:fld id="{312CC964-A50B-4C29-B4E4-2C30BB34CCF3}" type="slidenum">
              <a:rPr lang="en-GB" smtClean="0"/>
              <a:t>‹#›</a:t>
            </a:fld>
            <a:endParaRPr lang="en-GB" dirty="0"/>
          </a:p>
        </p:txBody>
      </p:sp>
    </p:spTree>
    <p:extLst>
      <p:ext uri="{BB962C8B-B14F-4D97-AF65-F5344CB8AC3E}">
        <p14:creationId xmlns:p14="http://schemas.microsoft.com/office/powerpoint/2010/main" val="227621828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18122B">
            <a:alpha val="97000"/>
          </a:srgbClr>
        </a:solidFill>
        <a:effectLst/>
      </p:bgPr>
    </p:bg>
    <p:spTree>
      <p:nvGrpSpPr>
        <p:cNvPr id="1" name=""/>
        <p:cNvGrpSpPr/>
        <p:nvPr/>
      </p:nvGrpSpPr>
      <p:grpSpPr>
        <a:xfrm>
          <a:off x="0" y="0"/>
          <a:ext cx="0" cy="0"/>
          <a:chOff x="0" y="0"/>
          <a:chExt cx="0" cy="0"/>
        </a:xfrm>
      </p:grpSpPr>
      <p:cxnSp>
        <p:nvCxnSpPr>
          <p:cNvPr id="21" name="Straight Connector 20">
            <a:extLst>
              <a:ext uri="{FF2B5EF4-FFF2-40B4-BE49-F238E27FC236}">
                <a16:creationId xmlns:a16="http://schemas.microsoft.com/office/drawing/2014/main" id="{4436E0F2-A64B-471E-93C0-8DFE08CC57C8}"/>
              </a:ext>
            </a:extLst>
          </p:cNvPr>
          <p:cNvCxnSpPr>
            <a:cxnSpLocks/>
          </p:cNvCxnSpPr>
          <p:nvPr/>
        </p:nvCxnSpPr>
        <p:spPr>
          <a:xfrm flipH="1">
            <a:off x="0" y="0"/>
            <a:ext cx="3119718" cy="685800"/>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C1E3AB1-2A8C-4607-9FAE-D8BDB280FE1A}"/>
              </a:ext>
            </a:extLst>
          </p:cNvPr>
          <p:cNvCxnSpPr>
            <a:cxnSpLocks/>
          </p:cNvCxnSpPr>
          <p:nvPr/>
        </p:nvCxnSpPr>
        <p:spPr>
          <a:xfrm flipH="1">
            <a:off x="0" y="0"/>
            <a:ext cx="903768" cy="6543675"/>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26D66059-832F-40B6-A35F-F56C8F38A1E7}"/>
              </a:ext>
            </a:extLst>
          </p:cNvPr>
          <p:cNvCxnSpPr>
            <a:cxnSpLocks/>
          </p:cNvCxnSpPr>
          <p:nvPr/>
        </p:nvCxnSpPr>
        <p:spPr>
          <a:xfrm flipH="1" flipV="1">
            <a:off x="-42863" y="5791200"/>
            <a:ext cx="6286501" cy="1066801"/>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A515E2ED-7EA9-448D-83FA-54C3DF9723BD}"/>
              </a:ext>
            </a:extLst>
          </p:cNvPr>
          <p:cNvCxnSpPr>
            <a:cxnSpLocks/>
          </p:cNvCxnSpPr>
          <p:nvPr/>
        </p:nvCxnSpPr>
        <p:spPr>
          <a:xfrm flipH="1">
            <a:off x="8462964" y="5848350"/>
            <a:ext cx="3729036" cy="1009650"/>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20595356-EABD-4767-AC9D-EA21FF115EC0}"/>
              </a:ext>
            </a:extLst>
          </p:cNvPr>
          <p:cNvCxnSpPr>
            <a:cxnSpLocks/>
          </p:cNvCxnSpPr>
          <p:nvPr/>
        </p:nvCxnSpPr>
        <p:spPr>
          <a:xfrm flipH="1">
            <a:off x="11543158" y="1647825"/>
            <a:ext cx="648842" cy="5210175"/>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28CD9F06-9628-469C-B788-A894E3E08281}"/>
              </a:ext>
            </a:extLst>
          </p:cNvPr>
          <p:cNvCxnSpPr>
            <a:cxnSpLocks/>
          </p:cNvCxnSpPr>
          <p:nvPr/>
        </p:nvCxnSpPr>
        <p:spPr>
          <a:xfrm flipH="1" flipV="1">
            <a:off x="10781554" y="0"/>
            <a:ext cx="1410446" cy="4258340"/>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8550A431-0B61-421B-B4B7-24C0CFF0F938}"/>
              </a:ext>
            </a:extLst>
          </p:cNvPr>
          <p:cNvCxnSpPr>
            <a:cxnSpLocks/>
          </p:cNvCxnSpPr>
          <p:nvPr/>
        </p:nvCxnSpPr>
        <p:spPr>
          <a:xfrm flipH="1" flipV="1">
            <a:off x="6529388" y="-4763"/>
            <a:ext cx="5662612" cy="931975"/>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sp>
        <p:nvSpPr>
          <p:cNvPr id="2" name="Title Placeholder 1">
            <a:extLst>
              <a:ext uri="{FF2B5EF4-FFF2-40B4-BE49-F238E27FC236}">
                <a16:creationId xmlns:a16="http://schemas.microsoft.com/office/drawing/2014/main" id="{675B94C5-D205-4339-B029-5D0FD2E5F3DB}"/>
              </a:ext>
            </a:extLst>
          </p:cNvPr>
          <p:cNvSpPr>
            <a:spLocks noGrp="1"/>
          </p:cNvSpPr>
          <p:nvPr>
            <p:ph type="title"/>
          </p:nvPr>
        </p:nvSpPr>
        <p:spPr>
          <a:xfrm>
            <a:off x="1143000" y="533401"/>
            <a:ext cx="9906000" cy="1382156"/>
          </a:xfrm>
          <a:prstGeom prst="rect">
            <a:avLst/>
          </a:prstGeom>
        </p:spPr>
        <p:txBody>
          <a:bodyPr vert="horz" lIns="91440" tIns="45720" rIns="91440" bIns="45720" rtlCol="0" anchor="ctr">
            <a:normAutofit/>
          </a:bodyPr>
          <a:lstStyle/>
          <a:p>
            <a:pPr rtl="0"/>
            <a:r>
              <a:rPr lang="en-US"/>
              <a:t>Click to edit Master title style</a:t>
            </a:r>
            <a:endParaRPr lang="en-GB" dirty="0"/>
          </a:p>
        </p:txBody>
      </p:sp>
      <p:sp>
        <p:nvSpPr>
          <p:cNvPr id="3" name="Text Placeholder 2">
            <a:extLst>
              <a:ext uri="{FF2B5EF4-FFF2-40B4-BE49-F238E27FC236}">
                <a16:creationId xmlns:a16="http://schemas.microsoft.com/office/drawing/2014/main" id="{C096DC5C-BD34-4CE4-8AA7-A6A4B9516F8F}"/>
              </a:ext>
            </a:extLst>
          </p:cNvPr>
          <p:cNvSpPr>
            <a:spLocks noGrp="1"/>
          </p:cNvSpPr>
          <p:nvPr>
            <p:ph type="body" idx="1"/>
          </p:nvPr>
        </p:nvSpPr>
        <p:spPr>
          <a:xfrm>
            <a:off x="1143000" y="2009554"/>
            <a:ext cx="9906000" cy="4024424"/>
          </a:xfrm>
          <a:prstGeom prst="rect">
            <a:avLst/>
          </a:prstGeom>
        </p:spPr>
        <p:txBody>
          <a:bodyPr vert="horz" lIns="91440" tIns="45720" rIns="91440" bIns="45720" rtlCol="0">
            <a:normAutofit/>
          </a:bodyPr>
          <a:lstStyle/>
          <a:p>
            <a:pPr lvl="0" rtl="0"/>
            <a:r>
              <a:rPr lang="en-US"/>
              <a:t>Click to edit Master text styles</a:t>
            </a:r>
          </a:p>
          <a:p>
            <a:pPr lvl="1" rtl="0"/>
            <a:r>
              <a:rPr lang="en-US"/>
              <a:t>Second level</a:t>
            </a:r>
          </a:p>
          <a:p>
            <a:pPr lvl="2" rtl="0"/>
            <a:r>
              <a:rPr lang="en-US"/>
              <a:t>Third level</a:t>
            </a:r>
          </a:p>
          <a:p>
            <a:pPr lvl="3" rtl="0"/>
            <a:r>
              <a:rPr lang="en-US"/>
              <a:t>Fourth level</a:t>
            </a:r>
          </a:p>
          <a:p>
            <a:pPr lvl="4" rtl="0"/>
            <a:r>
              <a:rPr lang="en-US"/>
              <a:t>Fifth level</a:t>
            </a:r>
            <a:endParaRPr lang="en-GB" dirty="0"/>
          </a:p>
        </p:txBody>
      </p:sp>
      <p:sp>
        <p:nvSpPr>
          <p:cNvPr id="4" name="Date Placeholder 3">
            <a:extLst>
              <a:ext uri="{FF2B5EF4-FFF2-40B4-BE49-F238E27FC236}">
                <a16:creationId xmlns:a16="http://schemas.microsoft.com/office/drawing/2014/main" id="{81F192A7-D622-449D-9FC2-48FDE4D690F1}"/>
              </a:ext>
            </a:extLst>
          </p:cNvPr>
          <p:cNvSpPr>
            <a:spLocks noGrp="1"/>
          </p:cNvSpPr>
          <p:nvPr>
            <p:ph type="dt" sz="half" idx="2"/>
          </p:nvPr>
        </p:nvSpPr>
        <p:spPr>
          <a:xfrm>
            <a:off x="7337102" y="6398878"/>
            <a:ext cx="4193908" cy="365125"/>
          </a:xfrm>
          <a:prstGeom prst="rect">
            <a:avLst/>
          </a:prstGeom>
        </p:spPr>
        <p:txBody>
          <a:bodyPr vert="horz" lIns="91440" tIns="45720" rIns="91440" bIns="45720" rtlCol="0" anchor="ctr">
            <a:normAutofit/>
          </a:bodyPr>
          <a:lstStyle>
            <a:lvl1pPr algn="r">
              <a:defRPr sz="1100">
                <a:solidFill>
                  <a:schemeClr val="tx2"/>
                </a:solidFill>
                <a:latin typeface="+mn-lt"/>
              </a:defRPr>
            </a:lvl1pPr>
          </a:lstStyle>
          <a:p>
            <a:pPr rtl="0"/>
            <a:r>
              <a:rPr lang="en-GB"/>
              <a:t>2/7/20XX</a:t>
            </a:r>
          </a:p>
        </p:txBody>
      </p:sp>
      <p:sp>
        <p:nvSpPr>
          <p:cNvPr id="5" name="Footer Placeholder 4">
            <a:extLst>
              <a:ext uri="{FF2B5EF4-FFF2-40B4-BE49-F238E27FC236}">
                <a16:creationId xmlns:a16="http://schemas.microsoft.com/office/drawing/2014/main" id="{8435B93C-2BE9-4847-BFE5-D3CBCC6E948C}"/>
              </a:ext>
            </a:extLst>
          </p:cNvPr>
          <p:cNvSpPr>
            <a:spLocks noGrp="1"/>
          </p:cNvSpPr>
          <p:nvPr>
            <p:ph type="ftr" sz="quarter" idx="3"/>
          </p:nvPr>
        </p:nvSpPr>
        <p:spPr>
          <a:xfrm>
            <a:off x="154429" y="6398878"/>
            <a:ext cx="4497315" cy="365125"/>
          </a:xfrm>
          <a:prstGeom prst="rect">
            <a:avLst/>
          </a:prstGeom>
        </p:spPr>
        <p:txBody>
          <a:bodyPr vert="horz" lIns="91440" tIns="45720" rIns="91440" bIns="45720" rtlCol="0" anchor="ctr">
            <a:normAutofit/>
          </a:bodyPr>
          <a:lstStyle>
            <a:lvl1pPr algn="l">
              <a:defRPr sz="1200" b="1" spc="30" baseline="0">
                <a:solidFill>
                  <a:schemeClr val="tx2"/>
                </a:solidFill>
                <a:latin typeface="+mj-lt"/>
              </a:defRPr>
            </a:lvl1pPr>
          </a:lstStyle>
          <a:p>
            <a:pPr rtl="0"/>
            <a:r>
              <a:rPr lang="en-GB"/>
              <a:t>Sample Footer Text</a:t>
            </a:r>
          </a:p>
        </p:txBody>
      </p:sp>
      <p:sp>
        <p:nvSpPr>
          <p:cNvPr id="6" name="Slide Number Placeholder 5">
            <a:extLst>
              <a:ext uri="{FF2B5EF4-FFF2-40B4-BE49-F238E27FC236}">
                <a16:creationId xmlns:a16="http://schemas.microsoft.com/office/drawing/2014/main" id="{ADF70A99-395E-4F22-8AAB-6C7EE743D7D5}"/>
              </a:ext>
            </a:extLst>
          </p:cNvPr>
          <p:cNvSpPr>
            <a:spLocks noGrp="1"/>
          </p:cNvSpPr>
          <p:nvPr>
            <p:ph type="sldNum" sz="quarter" idx="4"/>
          </p:nvPr>
        </p:nvSpPr>
        <p:spPr>
          <a:xfrm>
            <a:off x="11602477" y="6398878"/>
            <a:ext cx="470887" cy="365125"/>
          </a:xfrm>
          <a:prstGeom prst="rect">
            <a:avLst/>
          </a:prstGeom>
        </p:spPr>
        <p:txBody>
          <a:bodyPr vert="horz" lIns="91440" tIns="45720" rIns="91440" bIns="45720" rtlCol="0" anchor="ctr">
            <a:normAutofit/>
          </a:bodyPr>
          <a:lstStyle>
            <a:lvl1pPr algn="r">
              <a:defRPr sz="1100">
                <a:solidFill>
                  <a:schemeClr val="tx2"/>
                </a:solidFill>
                <a:latin typeface="+mn-lt"/>
              </a:defRPr>
            </a:lvl1pPr>
          </a:lstStyle>
          <a:p>
            <a:pPr rtl="0"/>
            <a:fld id="{312CC964-A50B-4C29-B4E4-2C30BB34CCF3}" type="slidenum">
              <a:rPr lang="en-GB" smtClean="0"/>
              <a:t>‹#›</a:t>
            </a:fld>
            <a:endParaRPr lang="en-GB" dirty="0"/>
          </a:p>
        </p:txBody>
      </p:sp>
    </p:spTree>
    <p:extLst>
      <p:ext uri="{BB962C8B-B14F-4D97-AF65-F5344CB8AC3E}">
        <p14:creationId xmlns:p14="http://schemas.microsoft.com/office/powerpoint/2010/main" val="906036510"/>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6" r:id="rId3"/>
    <p:sldLayoutId id="2147483675" r:id="rId4"/>
    <p:sldLayoutId id="2147483686" r:id="rId5"/>
    <p:sldLayoutId id="2147483662" r:id="rId6"/>
    <p:sldLayoutId id="2147483679" r:id="rId7"/>
    <p:sldLayoutId id="2147483682" r:id="rId8"/>
    <p:sldLayoutId id="2147483687" r:id="rId9"/>
    <p:sldLayoutId id="2147483665" r:id="rId10"/>
    <p:sldLayoutId id="2147483683" r:id="rId11"/>
    <p:sldLayoutId id="2147483677" r:id="rId12"/>
    <p:sldLayoutId id="2147483678" r:id="rId13"/>
    <p:sldLayoutId id="2147483684" r:id="rId14"/>
    <p:sldLayoutId id="2147483661" r:id="rId15"/>
    <p:sldLayoutId id="2147483663" r:id="rId16"/>
    <p:sldLayoutId id="2147483664" r:id="rId17"/>
    <p:sldLayoutId id="2147483666" r:id="rId18"/>
    <p:sldLayoutId id="2147483667" r:id="rId19"/>
    <p:sldLayoutId id="2147483685" r:id="rId20"/>
    <p:sldLayoutId id="2147483668" r:id="rId21"/>
    <p:sldLayoutId id="2147483669" r:id="rId22"/>
  </p:sldLayoutIdLst>
  <p:hf hdr="0"/>
  <p:txStyles>
    <p:titleStyle>
      <a:lvl1pPr algn="l" defTabSz="914400" rtl="0" eaLnBrk="1" latinLnBrk="0" hangingPunct="1">
        <a:lnSpc>
          <a:spcPct val="90000"/>
        </a:lnSpc>
        <a:spcBef>
          <a:spcPct val="0"/>
        </a:spcBef>
        <a:buNone/>
        <a:defRPr sz="3200" i="1" kern="1200" cap="all" baseline="0">
          <a:solidFill>
            <a:schemeClr val="tx2"/>
          </a:solidFill>
          <a:latin typeface="+mj-lt"/>
          <a:ea typeface="+mj-ea"/>
          <a:cs typeface="+mj-cs"/>
        </a:defRPr>
      </a:lvl1pPr>
    </p:titleStyle>
    <p:bodyStyle>
      <a:lvl1pPr marL="228600" indent="-228600" algn="l" defTabSz="914400" rtl="0" eaLnBrk="1" latinLnBrk="0" hangingPunct="1">
        <a:lnSpc>
          <a:spcPct val="100000"/>
        </a:lnSpc>
        <a:spcBef>
          <a:spcPts val="1000"/>
        </a:spcBef>
        <a:buSzPct val="80000"/>
        <a:buFont typeface="Arial" panose="020B0604020202020204" pitchFamily="34" charset="0"/>
        <a:buChar char="•"/>
        <a:defRPr sz="2400" kern="1200">
          <a:solidFill>
            <a:schemeClr val="tx2"/>
          </a:solidFill>
          <a:latin typeface="+mn-lt"/>
          <a:ea typeface="+mn-ea"/>
          <a:cs typeface="+mn-cs"/>
        </a:defRPr>
      </a:lvl1pPr>
      <a:lvl2pPr marL="685800" indent="-228600" algn="l" defTabSz="914400" rtl="0" eaLnBrk="1" latinLnBrk="0" hangingPunct="1">
        <a:lnSpc>
          <a:spcPct val="100000"/>
        </a:lnSpc>
        <a:spcBef>
          <a:spcPts val="500"/>
        </a:spcBef>
        <a:buSzPct val="80000"/>
        <a:buFont typeface="Arial" panose="020B0604020202020204" pitchFamily="34" charset="0"/>
        <a:buChar char="•"/>
        <a:defRPr sz="2000" kern="1200">
          <a:solidFill>
            <a:schemeClr val="tx2"/>
          </a:solidFill>
          <a:latin typeface="+mn-lt"/>
          <a:ea typeface="+mn-ea"/>
          <a:cs typeface="+mn-cs"/>
        </a:defRPr>
      </a:lvl2pPr>
      <a:lvl3pPr marL="1143000" indent="-228600" algn="l" defTabSz="914400" rtl="0" eaLnBrk="1" latinLnBrk="0" hangingPunct="1">
        <a:lnSpc>
          <a:spcPct val="100000"/>
        </a:lnSpc>
        <a:spcBef>
          <a:spcPts val="500"/>
        </a:spcBef>
        <a:buSzPct val="80000"/>
        <a:buFont typeface="Arial" panose="020B0604020202020204" pitchFamily="34" charset="0"/>
        <a:buChar char="•"/>
        <a:defRPr sz="1800" kern="1200">
          <a:solidFill>
            <a:schemeClr val="tx2"/>
          </a:solidFill>
          <a:latin typeface="+mn-lt"/>
          <a:ea typeface="+mn-ea"/>
          <a:cs typeface="+mn-cs"/>
        </a:defRPr>
      </a:lvl3pPr>
      <a:lvl4pPr marL="1600200" indent="-228600" algn="l" defTabSz="914400" rtl="0" eaLnBrk="1" latinLnBrk="0" hangingPunct="1">
        <a:lnSpc>
          <a:spcPct val="100000"/>
        </a:lnSpc>
        <a:spcBef>
          <a:spcPts val="500"/>
        </a:spcBef>
        <a:buSzPct val="80000"/>
        <a:buFont typeface="Arial" panose="020B0604020202020204" pitchFamily="34" charset="0"/>
        <a:buChar char="•"/>
        <a:defRPr sz="1600" kern="1200">
          <a:solidFill>
            <a:schemeClr val="tx2"/>
          </a:solidFill>
          <a:latin typeface="+mn-lt"/>
          <a:ea typeface="+mn-ea"/>
          <a:cs typeface="+mn-cs"/>
        </a:defRPr>
      </a:lvl4pPr>
      <a:lvl5pPr marL="2057400" indent="-228600" algn="l" defTabSz="914400" rtl="0" eaLnBrk="1" latinLnBrk="0" hangingPunct="1">
        <a:lnSpc>
          <a:spcPct val="100000"/>
        </a:lnSpc>
        <a:spcBef>
          <a:spcPts val="500"/>
        </a:spcBef>
        <a:buSzPct val="80000"/>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guide id="3" orient="horz" pos="336">
          <p15:clr>
            <a:srgbClr val="F26B43"/>
          </p15:clr>
        </p15:guide>
        <p15:guide id="4" orient="horz" pos="3984">
          <p15:clr>
            <a:srgbClr val="F26B43"/>
          </p15:clr>
        </p15:guide>
        <p15:guide id="5" pos="336">
          <p15:clr>
            <a:srgbClr val="F26B43"/>
          </p15:clr>
        </p15:guide>
        <p15:guide id="6" pos="7344">
          <p15:clr>
            <a:srgbClr val="F26B43"/>
          </p15:clr>
        </p15:guide>
        <p15:guide id="7" pos="720">
          <p15:clr>
            <a:srgbClr val="F26B43"/>
          </p15:clr>
        </p15:guide>
        <p15:guide id="8" pos="696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0.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4.xml"/><Relationship Id="rId4" Type="http://schemas.openxmlformats.org/officeDocument/2006/relationships/image" Target="../media/image5.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0.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9.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B36C10-A9EA-414E-B3D3-09BAD9FA950D}"/>
              </a:ext>
            </a:extLst>
          </p:cNvPr>
          <p:cNvSpPr>
            <a:spLocks noGrp="1"/>
          </p:cNvSpPr>
          <p:nvPr>
            <p:ph type="ctrTitle"/>
          </p:nvPr>
        </p:nvSpPr>
        <p:spPr>
          <a:xfrm>
            <a:off x="5083790" y="1064715"/>
            <a:ext cx="6153912" cy="3922755"/>
          </a:xfrm>
        </p:spPr>
        <p:txBody>
          <a:bodyPr rtlCol="0" anchor="ctr">
            <a:normAutofit/>
          </a:bodyPr>
          <a:lstStyle/>
          <a:p>
            <a:pPr algn="r" rtl="0"/>
            <a:r>
              <a:rPr lang="en-GB" dirty="0">
                <a:solidFill>
                  <a:srgbClr val="DBBD89"/>
                </a:solidFill>
              </a:rPr>
              <a:t>HEADER</a:t>
            </a:r>
          </a:p>
        </p:txBody>
      </p:sp>
      <p:sp>
        <p:nvSpPr>
          <p:cNvPr id="3" name="Subtitle 2">
            <a:extLst>
              <a:ext uri="{FF2B5EF4-FFF2-40B4-BE49-F238E27FC236}">
                <a16:creationId xmlns:a16="http://schemas.microsoft.com/office/drawing/2014/main" id="{0A140D27-0E15-4434-A8B8-FC32761449B0}"/>
              </a:ext>
            </a:extLst>
          </p:cNvPr>
          <p:cNvSpPr>
            <a:spLocks noGrp="1"/>
          </p:cNvSpPr>
          <p:nvPr>
            <p:ph type="subTitle" idx="1"/>
          </p:nvPr>
        </p:nvSpPr>
        <p:spPr>
          <a:xfrm>
            <a:off x="5083790" y="5033339"/>
            <a:ext cx="6157951" cy="943386"/>
          </a:xfrm>
        </p:spPr>
        <p:txBody>
          <a:bodyPr rtlCol="0">
            <a:normAutofit/>
          </a:bodyPr>
          <a:lstStyle/>
          <a:p>
            <a:pPr algn="r" rtl="0"/>
            <a:r>
              <a:rPr lang="en-GB" dirty="0">
                <a:solidFill>
                  <a:schemeClr val="bg1"/>
                </a:solidFill>
              </a:rPr>
              <a:t>DEPARTMENT</a:t>
            </a:r>
          </a:p>
        </p:txBody>
      </p:sp>
      <p:sp>
        <p:nvSpPr>
          <p:cNvPr id="14" name="Date Placeholder 5">
            <a:extLst>
              <a:ext uri="{FF2B5EF4-FFF2-40B4-BE49-F238E27FC236}">
                <a16:creationId xmlns:a16="http://schemas.microsoft.com/office/drawing/2014/main" id="{687A55D8-A2A5-7114-853B-5DBDBE01D0EA}"/>
              </a:ext>
            </a:extLst>
          </p:cNvPr>
          <p:cNvSpPr>
            <a:spLocks noGrp="1"/>
          </p:cNvSpPr>
          <p:nvPr>
            <p:ph type="dt" sz="half" idx="10"/>
          </p:nvPr>
        </p:nvSpPr>
        <p:spPr>
          <a:xfrm>
            <a:off x="7337102" y="6398878"/>
            <a:ext cx="4193908" cy="365125"/>
          </a:xfrm>
        </p:spPr>
        <p:txBody>
          <a:bodyPr/>
          <a:lstStyle/>
          <a:p>
            <a:pPr rtl="0">
              <a:spcAft>
                <a:spcPts val="600"/>
              </a:spcAft>
            </a:pPr>
            <a:r>
              <a:rPr lang="en-GB" dirty="0">
                <a:solidFill>
                  <a:schemeClr val="bg1"/>
                </a:solidFill>
              </a:rPr>
              <a:t>XX/X/20XX</a:t>
            </a:r>
          </a:p>
        </p:txBody>
      </p:sp>
      <p:sp>
        <p:nvSpPr>
          <p:cNvPr id="16" name="Slide Number Placeholder 6">
            <a:extLst>
              <a:ext uri="{FF2B5EF4-FFF2-40B4-BE49-F238E27FC236}">
                <a16:creationId xmlns:a16="http://schemas.microsoft.com/office/drawing/2014/main" id="{96D39FD4-26B3-0549-A84A-106D368E6468}"/>
              </a:ext>
            </a:extLst>
          </p:cNvPr>
          <p:cNvSpPr>
            <a:spLocks noGrp="1"/>
          </p:cNvSpPr>
          <p:nvPr>
            <p:ph type="sldNum" sz="quarter" idx="12"/>
          </p:nvPr>
        </p:nvSpPr>
        <p:spPr>
          <a:xfrm>
            <a:off x="11602477" y="6398878"/>
            <a:ext cx="470887" cy="365125"/>
          </a:xfrm>
        </p:spPr>
        <p:txBody>
          <a:bodyPr/>
          <a:lstStyle/>
          <a:p>
            <a:pPr rtl="0">
              <a:spcAft>
                <a:spcPts val="600"/>
              </a:spcAft>
            </a:pPr>
            <a:fld id="{312CC964-A50B-4C29-B4E4-2C30BB34CCF3}" type="slidenum">
              <a:rPr lang="en-GB" smtClean="0"/>
              <a:pPr rtl="0">
                <a:spcAft>
                  <a:spcPts val="600"/>
                </a:spcAft>
              </a:pPr>
              <a:t>1</a:t>
            </a:fld>
            <a:endParaRPr lang="en-GB"/>
          </a:p>
        </p:txBody>
      </p:sp>
      <p:pic>
        <p:nvPicPr>
          <p:cNvPr id="30" name="Picture Placeholder 29" descr="A chandelier from the ceiling&#10;&#10;Description automatically generated">
            <a:extLst>
              <a:ext uri="{FF2B5EF4-FFF2-40B4-BE49-F238E27FC236}">
                <a16:creationId xmlns:a16="http://schemas.microsoft.com/office/drawing/2014/main" id="{F7E5C5FC-7BFF-F3A1-97DA-2524576DD860}"/>
              </a:ext>
            </a:extLst>
          </p:cNvPr>
          <p:cNvPicPr>
            <a:picLocks noGrp="1" noChangeAspect="1"/>
          </p:cNvPicPr>
          <p:nvPr>
            <p:ph type="pic" sz="quarter" idx="13"/>
          </p:nvPr>
        </p:nvPicPr>
        <p:blipFill>
          <a:blip r:embed="rId2"/>
          <a:srcRect t="2480" b="2480"/>
          <a:stretch>
            <a:fillRect/>
          </a:stretch>
        </p:blipFill>
        <p:spPr/>
      </p:pic>
    </p:spTree>
    <p:extLst>
      <p:ext uri="{BB962C8B-B14F-4D97-AF65-F5344CB8AC3E}">
        <p14:creationId xmlns:p14="http://schemas.microsoft.com/office/powerpoint/2010/main" val="17096383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632718-615D-445E-861C-ADF040C4B2A4}"/>
              </a:ext>
            </a:extLst>
          </p:cNvPr>
          <p:cNvSpPr>
            <a:spLocks noGrp="1"/>
          </p:cNvSpPr>
          <p:nvPr>
            <p:ph type="title"/>
          </p:nvPr>
        </p:nvSpPr>
        <p:spPr>
          <a:xfrm>
            <a:off x="5146159" y="685800"/>
            <a:ext cx="6238688" cy="1382233"/>
          </a:xfrm>
        </p:spPr>
        <p:txBody>
          <a:bodyPr rtlCol="0"/>
          <a:lstStyle/>
          <a:p>
            <a:pPr rtl="0"/>
            <a:r>
              <a:rPr lang="en-GB" dirty="0">
                <a:solidFill>
                  <a:srgbClr val="DBBD89"/>
                </a:solidFill>
              </a:rPr>
              <a:t>ENDING</a:t>
            </a:r>
          </a:p>
        </p:txBody>
      </p:sp>
      <p:sp>
        <p:nvSpPr>
          <p:cNvPr id="35" name="Footer Placeholder 2">
            <a:extLst>
              <a:ext uri="{FF2B5EF4-FFF2-40B4-BE49-F238E27FC236}">
                <a16:creationId xmlns:a16="http://schemas.microsoft.com/office/drawing/2014/main" id="{B7DBC9F7-37C7-4A2D-ACBC-EBDA35886D84}"/>
              </a:ext>
            </a:extLst>
          </p:cNvPr>
          <p:cNvSpPr>
            <a:spLocks noGrp="1"/>
          </p:cNvSpPr>
          <p:nvPr>
            <p:ph type="ftr" sz="quarter" idx="11"/>
          </p:nvPr>
        </p:nvSpPr>
        <p:spPr>
          <a:xfrm>
            <a:off x="154429" y="6398878"/>
            <a:ext cx="4497315" cy="365125"/>
          </a:xfrm>
        </p:spPr>
        <p:txBody>
          <a:bodyPr rtlCol="0"/>
          <a:lstStyle>
            <a:lvl1pPr>
              <a:defRPr>
                <a:solidFill>
                  <a:schemeClr val="bg1"/>
                </a:solidFill>
              </a:defRPr>
            </a:lvl1pPr>
          </a:lstStyle>
          <a:p>
            <a:pPr rtl="0"/>
            <a:endParaRPr lang="en-GB" dirty="0">
              <a:solidFill>
                <a:srgbClr val="DBBD89"/>
              </a:solidFill>
            </a:endParaRPr>
          </a:p>
        </p:txBody>
      </p:sp>
      <p:sp>
        <p:nvSpPr>
          <p:cNvPr id="3" name="Content Placeholder 2">
            <a:extLst>
              <a:ext uri="{FF2B5EF4-FFF2-40B4-BE49-F238E27FC236}">
                <a16:creationId xmlns:a16="http://schemas.microsoft.com/office/drawing/2014/main" id="{7137E6E0-B242-46D9-ABE6-B318CABC4509}"/>
              </a:ext>
            </a:extLst>
          </p:cNvPr>
          <p:cNvSpPr>
            <a:spLocks noGrp="1"/>
          </p:cNvSpPr>
          <p:nvPr>
            <p:ph idx="1"/>
          </p:nvPr>
        </p:nvSpPr>
        <p:spPr>
          <a:xfrm>
            <a:off x="5146158" y="2301949"/>
            <a:ext cx="6238687" cy="4022650"/>
          </a:xfrm>
        </p:spPr>
        <p:txBody>
          <a:bodyPr rtlCol="0"/>
          <a:lstStyle/>
          <a:p>
            <a:pPr rtl="0"/>
            <a:r>
              <a:rPr lang="sv-SE" dirty="0">
                <a:solidFill>
                  <a:schemeClr val="bg1"/>
                </a:solidFill>
              </a:rPr>
              <a:t>S</a:t>
            </a:r>
            <a:r>
              <a:rPr lang="en-GB" dirty="0">
                <a:solidFill>
                  <a:schemeClr val="bg1"/>
                </a:solidFill>
              </a:rPr>
              <a:t>UBTITLE</a:t>
            </a:r>
          </a:p>
        </p:txBody>
      </p:sp>
      <p:sp>
        <p:nvSpPr>
          <p:cNvPr id="7" name="Date Placeholder 6">
            <a:extLst>
              <a:ext uri="{FF2B5EF4-FFF2-40B4-BE49-F238E27FC236}">
                <a16:creationId xmlns:a16="http://schemas.microsoft.com/office/drawing/2014/main" id="{FF14FC5E-CD12-447F-80A6-B27D30095D2C}"/>
              </a:ext>
            </a:extLst>
          </p:cNvPr>
          <p:cNvSpPr>
            <a:spLocks noGrp="1"/>
          </p:cNvSpPr>
          <p:nvPr>
            <p:ph type="dt" sz="half" idx="10"/>
          </p:nvPr>
        </p:nvSpPr>
        <p:spPr>
          <a:xfrm>
            <a:off x="7337102" y="6398878"/>
            <a:ext cx="4193908" cy="365125"/>
          </a:xfrm>
        </p:spPr>
        <p:txBody>
          <a:bodyPr rtlCol="0"/>
          <a:lstStyle/>
          <a:p>
            <a:pPr rtl="0"/>
            <a:r>
              <a:rPr lang="en-GB">
                <a:solidFill>
                  <a:srgbClr val="DBBD89"/>
                </a:solidFill>
              </a:rPr>
              <a:t>XX/X/20XX</a:t>
            </a:r>
            <a:endParaRPr lang="en-GB" dirty="0">
              <a:solidFill>
                <a:srgbClr val="DBBD89"/>
              </a:solidFill>
            </a:endParaRPr>
          </a:p>
        </p:txBody>
      </p:sp>
      <p:sp>
        <p:nvSpPr>
          <p:cNvPr id="9" name="Slide Number Placeholder 8">
            <a:extLst>
              <a:ext uri="{FF2B5EF4-FFF2-40B4-BE49-F238E27FC236}">
                <a16:creationId xmlns:a16="http://schemas.microsoft.com/office/drawing/2014/main" id="{219C547C-C2F1-493E-9B64-E089F9DBC6A3}"/>
              </a:ext>
            </a:extLst>
          </p:cNvPr>
          <p:cNvSpPr>
            <a:spLocks noGrp="1"/>
          </p:cNvSpPr>
          <p:nvPr>
            <p:ph type="sldNum" sz="quarter" idx="12"/>
          </p:nvPr>
        </p:nvSpPr>
        <p:spPr>
          <a:xfrm>
            <a:off x="11602477" y="6398878"/>
            <a:ext cx="470887" cy="365125"/>
          </a:xfrm>
        </p:spPr>
        <p:txBody>
          <a:bodyPr rtlCol="0"/>
          <a:lstStyle/>
          <a:p>
            <a:pPr rtl="0"/>
            <a:fld id="{312CC964-A50B-4C29-B4E4-2C30BB34CCF3}" type="slidenum">
              <a:rPr lang="en-GB" smtClean="0">
                <a:solidFill>
                  <a:srgbClr val="DBBD89"/>
                </a:solidFill>
              </a:rPr>
              <a:pPr rtl="0"/>
              <a:t>10</a:t>
            </a:fld>
            <a:endParaRPr lang="en-GB" dirty="0">
              <a:solidFill>
                <a:srgbClr val="DBBD89"/>
              </a:solidFill>
            </a:endParaRPr>
          </a:p>
        </p:txBody>
      </p:sp>
      <p:sp>
        <p:nvSpPr>
          <p:cNvPr id="5" name="Picture Placeholder 4">
            <a:extLst>
              <a:ext uri="{FF2B5EF4-FFF2-40B4-BE49-F238E27FC236}">
                <a16:creationId xmlns:a16="http://schemas.microsoft.com/office/drawing/2014/main" id="{F99A545E-42A4-5BA9-61C5-ECD24F4DB9F9}"/>
              </a:ext>
            </a:extLst>
          </p:cNvPr>
          <p:cNvSpPr>
            <a:spLocks noGrp="1"/>
          </p:cNvSpPr>
          <p:nvPr>
            <p:ph type="pic" sz="quarter" idx="13"/>
          </p:nvPr>
        </p:nvSpPr>
        <p:spPr/>
        <p:txBody>
          <a:bodyPr/>
          <a:lstStyle/>
          <a:p>
            <a:endParaRPr lang="en-GB"/>
          </a:p>
        </p:txBody>
      </p:sp>
    </p:spTree>
    <p:extLst>
      <p:ext uri="{BB962C8B-B14F-4D97-AF65-F5344CB8AC3E}">
        <p14:creationId xmlns:p14="http://schemas.microsoft.com/office/powerpoint/2010/main" val="304307093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6399C3-3EDC-4898-A2E4-D8ACEE6A32AA}"/>
              </a:ext>
            </a:extLst>
          </p:cNvPr>
          <p:cNvSpPr>
            <a:spLocks noGrp="1"/>
          </p:cNvSpPr>
          <p:nvPr>
            <p:ph type="title"/>
          </p:nvPr>
        </p:nvSpPr>
        <p:spPr>
          <a:xfrm>
            <a:off x="5146159" y="685800"/>
            <a:ext cx="6238688" cy="1382233"/>
          </a:xfrm>
        </p:spPr>
        <p:txBody>
          <a:bodyPr rtlCol="0" anchor="ctr">
            <a:normAutofit/>
          </a:bodyPr>
          <a:lstStyle/>
          <a:p>
            <a:r>
              <a:rPr lang="sv-SE" dirty="0">
                <a:solidFill>
                  <a:srgbClr val="DBBD89"/>
                </a:solidFill>
              </a:rPr>
              <a:t>HEADER</a:t>
            </a:r>
            <a:endParaRPr lang="en-GB" dirty="0">
              <a:solidFill>
                <a:srgbClr val="DBBD89"/>
              </a:solidFill>
            </a:endParaRPr>
          </a:p>
        </p:txBody>
      </p:sp>
      <p:sp>
        <p:nvSpPr>
          <p:cNvPr id="3" name="Content Placeholder 2">
            <a:extLst>
              <a:ext uri="{FF2B5EF4-FFF2-40B4-BE49-F238E27FC236}">
                <a16:creationId xmlns:a16="http://schemas.microsoft.com/office/drawing/2014/main" id="{AF5130D8-AD6A-4638-9059-326759848895}"/>
              </a:ext>
            </a:extLst>
          </p:cNvPr>
          <p:cNvSpPr>
            <a:spLocks noGrp="1"/>
          </p:cNvSpPr>
          <p:nvPr>
            <p:ph idx="1"/>
          </p:nvPr>
        </p:nvSpPr>
        <p:spPr>
          <a:xfrm>
            <a:off x="5146158" y="2301949"/>
            <a:ext cx="6238687" cy="4022650"/>
          </a:xfrm>
        </p:spPr>
        <p:txBody>
          <a:bodyPr rtlCol="0">
            <a:normAutofit/>
          </a:bodyPr>
          <a:lstStyle/>
          <a:p>
            <a:pPr rtl="0"/>
            <a:r>
              <a:rPr lang="sv-SE" dirty="0">
                <a:solidFill>
                  <a:schemeClr val="bg1"/>
                </a:solidFill>
              </a:rPr>
              <a:t>BRÖDTEXT</a:t>
            </a:r>
            <a:endParaRPr lang="en-GB" dirty="0">
              <a:solidFill>
                <a:schemeClr val="bg1"/>
              </a:solidFill>
            </a:endParaRPr>
          </a:p>
        </p:txBody>
      </p:sp>
      <p:sp>
        <p:nvSpPr>
          <p:cNvPr id="181" name="Date Placeholder 180">
            <a:extLst>
              <a:ext uri="{FF2B5EF4-FFF2-40B4-BE49-F238E27FC236}">
                <a16:creationId xmlns:a16="http://schemas.microsoft.com/office/drawing/2014/main" id="{374E17A0-656A-4A3F-B8F1-F9FF01F33E5C}"/>
              </a:ext>
            </a:extLst>
          </p:cNvPr>
          <p:cNvSpPr>
            <a:spLocks noGrp="1"/>
          </p:cNvSpPr>
          <p:nvPr>
            <p:ph type="dt" sz="half" idx="10"/>
          </p:nvPr>
        </p:nvSpPr>
        <p:spPr>
          <a:xfrm>
            <a:off x="7337102" y="6398878"/>
            <a:ext cx="4193908" cy="365125"/>
          </a:xfrm>
        </p:spPr>
        <p:txBody>
          <a:bodyPr rtlCol="0" anchor="ctr">
            <a:normAutofit/>
          </a:bodyPr>
          <a:lstStyle/>
          <a:p>
            <a:pPr rtl="0">
              <a:spcAft>
                <a:spcPts val="600"/>
              </a:spcAft>
            </a:pPr>
            <a:r>
              <a:rPr lang="en-GB" dirty="0">
                <a:solidFill>
                  <a:schemeClr val="bg1"/>
                </a:solidFill>
              </a:rPr>
              <a:t>XX/X/20XX</a:t>
            </a:r>
          </a:p>
        </p:txBody>
      </p:sp>
      <p:sp>
        <p:nvSpPr>
          <p:cNvPr id="183" name="Slide Number Placeholder 182">
            <a:extLst>
              <a:ext uri="{FF2B5EF4-FFF2-40B4-BE49-F238E27FC236}">
                <a16:creationId xmlns:a16="http://schemas.microsoft.com/office/drawing/2014/main" id="{29707739-DA1E-4E29-A977-FC44841FF2DF}"/>
              </a:ext>
            </a:extLst>
          </p:cNvPr>
          <p:cNvSpPr>
            <a:spLocks noGrp="1"/>
          </p:cNvSpPr>
          <p:nvPr>
            <p:ph type="sldNum" sz="quarter" idx="12"/>
          </p:nvPr>
        </p:nvSpPr>
        <p:spPr>
          <a:xfrm>
            <a:off x="11602477" y="6398878"/>
            <a:ext cx="470887" cy="365125"/>
          </a:xfrm>
        </p:spPr>
        <p:txBody>
          <a:bodyPr rtlCol="0" anchor="ctr">
            <a:normAutofit/>
          </a:bodyPr>
          <a:lstStyle/>
          <a:p>
            <a:pPr rtl="0">
              <a:spcAft>
                <a:spcPts val="600"/>
              </a:spcAft>
            </a:pPr>
            <a:fld id="{312CC964-A50B-4C29-B4E4-2C30BB34CCF3}" type="slidenum">
              <a:rPr lang="en-GB" smtClean="0">
                <a:solidFill>
                  <a:srgbClr val="DBBD89"/>
                </a:solidFill>
              </a:rPr>
              <a:pPr rtl="0">
                <a:spcAft>
                  <a:spcPts val="600"/>
                </a:spcAft>
              </a:pPr>
              <a:t>2</a:t>
            </a:fld>
            <a:endParaRPr lang="en-GB" dirty="0">
              <a:solidFill>
                <a:srgbClr val="DBBD89"/>
              </a:solidFill>
            </a:endParaRPr>
          </a:p>
        </p:txBody>
      </p:sp>
      <p:pic>
        <p:nvPicPr>
          <p:cNvPr id="15" name="Picture Placeholder 14" descr="A person climbing the stairs&#10;&#10;Description automatically generated">
            <a:extLst>
              <a:ext uri="{FF2B5EF4-FFF2-40B4-BE49-F238E27FC236}">
                <a16:creationId xmlns:a16="http://schemas.microsoft.com/office/drawing/2014/main" id="{4964A884-F3C7-7278-BD45-B073BE73752E}"/>
              </a:ext>
            </a:extLst>
          </p:cNvPr>
          <p:cNvPicPr>
            <a:picLocks noGrp="1" noChangeAspect="1"/>
          </p:cNvPicPr>
          <p:nvPr>
            <p:ph type="pic" sz="quarter" idx="13"/>
          </p:nvPr>
        </p:nvPicPr>
        <p:blipFill>
          <a:blip r:embed="rId2"/>
          <a:srcRect t="4039" b="4039"/>
          <a:stretch>
            <a:fillRect/>
          </a:stretch>
        </p:blipFill>
        <p:spPr/>
      </p:pic>
    </p:spTree>
    <p:extLst>
      <p:ext uri="{BB962C8B-B14F-4D97-AF65-F5344CB8AC3E}">
        <p14:creationId xmlns:p14="http://schemas.microsoft.com/office/powerpoint/2010/main" val="1790252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9D8101-4ED5-4D91-9EFA-B0E7C1EA6E26}"/>
              </a:ext>
            </a:extLst>
          </p:cNvPr>
          <p:cNvSpPr>
            <a:spLocks noGrp="1"/>
          </p:cNvSpPr>
          <p:nvPr>
            <p:ph type="title"/>
          </p:nvPr>
        </p:nvSpPr>
        <p:spPr>
          <a:xfrm>
            <a:off x="969264" y="2679192"/>
            <a:ext cx="4946904" cy="3273552"/>
          </a:xfrm>
        </p:spPr>
        <p:txBody>
          <a:bodyPr rtlCol="0"/>
          <a:lstStyle/>
          <a:p>
            <a:pPr rtl="0"/>
            <a:r>
              <a:rPr lang="en-GB" dirty="0">
                <a:solidFill>
                  <a:srgbClr val="DBBD89"/>
                </a:solidFill>
              </a:rPr>
              <a:t>HEADER</a:t>
            </a:r>
          </a:p>
        </p:txBody>
      </p:sp>
      <p:pic>
        <p:nvPicPr>
          <p:cNvPr id="14" name="Picture Placeholder 13" descr="A cigar on a stand next to a glass of alcohol&#10;&#10;Description automatically generated">
            <a:extLst>
              <a:ext uri="{FF2B5EF4-FFF2-40B4-BE49-F238E27FC236}">
                <a16:creationId xmlns:a16="http://schemas.microsoft.com/office/drawing/2014/main" id="{E11A253B-F77A-C383-33F9-C23828018754}"/>
              </a:ext>
            </a:extLst>
          </p:cNvPr>
          <p:cNvPicPr>
            <a:picLocks noGrp="1" noChangeAspect="1"/>
          </p:cNvPicPr>
          <p:nvPr>
            <p:ph type="pic" sz="quarter" idx="13"/>
          </p:nvPr>
        </p:nvPicPr>
        <p:blipFill>
          <a:blip r:embed="rId2"/>
          <a:srcRect t="11812" b="11812"/>
          <a:stretch>
            <a:fillRect/>
          </a:stretch>
        </p:blipFill>
        <p:spPr/>
      </p:pic>
      <p:pic>
        <p:nvPicPr>
          <p:cNvPr id="22" name="Picture Placeholder 21" descr="A close up of a painting&#10;&#10;Description automatically generated">
            <a:extLst>
              <a:ext uri="{FF2B5EF4-FFF2-40B4-BE49-F238E27FC236}">
                <a16:creationId xmlns:a16="http://schemas.microsoft.com/office/drawing/2014/main" id="{26FD5DCE-EAD4-E4E1-5EEB-6131BE78482B}"/>
              </a:ext>
            </a:extLst>
          </p:cNvPr>
          <p:cNvPicPr>
            <a:picLocks noGrp="1" noChangeAspect="1"/>
          </p:cNvPicPr>
          <p:nvPr>
            <p:ph type="pic" sz="quarter" idx="15"/>
          </p:nvPr>
        </p:nvPicPr>
        <p:blipFill>
          <a:blip r:embed="rId3"/>
          <a:srcRect t="15997" b="15997"/>
          <a:stretch>
            <a:fillRect/>
          </a:stretch>
        </p:blipFill>
        <p:spPr/>
      </p:pic>
      <p:pic>
        <p:nvPicPr>
          <p:cNvPr id="20" name="Picture Placeholder 19" descr="A person pouring a drink into a glass&#10;&#10;Description automatically generated">
            <a:extLst>
              <a:ext uri="{FF2B5EF4-FFF2-40B4-BE49-F238E27FC236}">
                <a16:creationId xmlns:a16="http://schemas.microsoft.com/office/drawing/2014/main" id="{96E0D8B7-DC98-E13C-EC5E-15CC3B28A6FB}"/>
              </a:ext>
            </a:extLst>
          </p:cNvPr>
          <p:cNvPicPr>
            <a:picLocks noGrp="1" noChangeAspect="1"/>
          </p:cNvPicPr>
          <p:nvPr>
            <p:ph type="pic" sz="quarter" idx="14"/>
          </p:nvPr>
        </p:nvPicPr>
        <p:blipFill>
          <a:blip r:embed="rId4"/>
          <a:srcRect l="22340" r="22340"/>
          <a:stretch>
            <a:fillRect/>
          </a:stretch>
        </p:blipFill>
        <p:spPr/>
      </p:pic>
    </p:spTree>
    <p:extLst>
      <p:ext uri="{BB962C8B-B14F-4D97-AF65-F5344CB8AC3E}">
        <p14:creationId xmlns:p14="http://schemas.microsoft.com/office/powerpoint/2010/main" val="387156873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18122B">
            <a:alpha val="97000"/>
          </a:srgbClr>
        </a:solidFill>
        <a:effectLst/>
      </p:bgPr>
    </p:bg>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BBEEAEC0-9719-F15A-89BE-73BA64CABA8D}"/>
              </a:ext>
            </a:extLst>
          </p:cNvPr>
          <p:cNvSpPr>
            <a:spLocks noGrp="1"/>
          </p:cNvSpPr>
          <p:nvPr>
            <p:ph type="title"/>
          </p:nvPr>
        </p:nvSpPr>
        <p:spPr/>
        <p:txBody>
          <a:bodyPr/>
          <a:lstStyle/>
          <a:p>
            <a:r>
              <a:rPr lang="sv-SE" dirty="0">
                <a:solidFill>
                  <a:srgbClr val="DBBD89"/>
                </a:solidFill>
              </a:rPr>
              <a:t>MAIN HEADER</a:t>
            </a:r>
            <a:endParaRPr lang="en-GB" dirty="0">
              <a:solidFill>
                <a:srgbClr val="DBBD89"/>
              </a:solidFill>
            </a:endParaRPr>
          </a:p>
        </p:txBody>
      </p:sp>
      <p:sp>
        <p:nvSpPr>
          <p:cNvPr id="8" name="Text Placeholder 7">
            <a:extLst>
              <a:ext uri="{FF2B5EF4-FFF2-40B4-BE49-F238E27FC236}">
                <a16:creationId xmlns:a16="http://schemas.microsoft.com/office/drawing/2014/main" id="{00F87D10-CDE6-941C-5033-0CACCF04B572}"/>
              </a:ext>
            </a:extLst>
          </p:cNvPr>
          <p:cNvSpPr>
            <a:spLocks noGrp="1"/>
          </p:cNvSpPr>
          <p:nvPr>
            <p:ph type="body" idx="1"/>
          </p:nvPr>
        </p:nvSpPr>
        <p:spPr/>
        <p:txBody>
          <a:bodyPr/>
          <a:lstStyle/>
          <a:p>
            <a:r>
              <a:rPr lang="sv-SE" dirty="0">
                <a:solidFill>
                  <a:srgbClr val="DBBD89"/>
                </a:solidFill>
              </a:rPr>
              <a:t>HEADER 1</a:t>
            </a:r>
            <a:endParaRPr lang="en-GB" dirty="0">
              <a:solidFill>
                <a:srgbClr val="DBBD89"/>
              </a:solidFill>
            </a:endParaRPr>
          </a:p>
        </p:txBody>
      </p:sp>
      <p:sp>
        <p:nvSpPr>
          <p:cNvPr id="9" name="Text Placeholder 8">
            <a:extLst>
              <a:ext uri="{FF2B5EF4-FFF2-40B4-BE49-F238E27FC236}">
                <a16:creationId xmlns:a16="http://schemas.microsoft.com/office/drawing/2014/main" id="{94DC528C-3EEB-0F02-0938-E590CCFC28FB}"/>
              </a:ext>
            </a:extLst>
          </p:cNvPr>
          <p:cNvSpPr>
            <a:spLocks noGrp="1"/>
          </p:cNvSpPr>
          <p:nvPr>
            <p:ph type="body" idx="13"/>
          </p:nvPr>
        </p:nvSpPr>
        <p:spPr/>
        <p:txBody>
          <a:bodyPr/>
          <a:lstStyle/>
          <a:p>
            <a:r>
              <a:rPr lang="sv-SE" sz="1400" dirty="0">
                <a:solidFill>
                  <a:schemeClr val="bg1"/>
                </a:solidFill>
              </a:rPr>
              <a:t>TEXT</a:t>
            </a:r>
          </a:p>
        </p:txBody>
      </p:sp>
      <p:sp>
        <p:nvSpPr>
          <p:cNvPr id="10" name="Text Placeholder 9">
            <a:extLst>
              <a:ext uri="{FF2B5EF4-FFF2-40B4-BE49-F238E27FC236}">
                <a16:creationId xmlns:a16="http://schemas.microsoft.com/office/drawing/2014/main" id="{E16B10D3-4FC9-C7AF-5212-227C830A97B8}"/>
              </a:ext>
            </a:extLst>
          </p:cNvPr>
          <p:cNvSpPr>
            <a:spLocks noGrp="1"/>
          </p:cNvSpPr>
          <p:nvPr>
            <p:ph type="body" idx="14"/>
          </p:nvPr>
        </p:nvSpPr>
        <p:spPr/>
        <p:txBody>
          <a:bodyPr/>
          <a:lstStyle/>
          <a:p>
            <a:r>
              <a:rPr lang="sv-SE" dirty="0">
                <a:solidFill>
                  <a:srgbClr val="DBBD89"/>
                </a:solidFill>
              </a:rPr>
              <a:t>HEADER 2</a:t>
            </a:r>
            <a:endParaRPr lang="en-GB" dirty="0">
              <a:solidFill>
                <a:srgbClr val="DBBD89"/>
              </a:solidFill>
            </a:endParaRPr>
          </a:p>
        </p:txBody>
      </p:sp>
      <p:sp>
        <p:nvSpPr>
          <p:cNvPr id="11" name="Text Placeholder 10">
            <a:extLst>
              <a:ext uri="{FF2B5EF4-FFF2-40B4-BE49-F238E27FC236}">
                <a16:creationId xmlns:a16="http://schemas.microsoft.com/office/drawing/2014/main" id="{16365BCA-31B8-F23B-0CF1-1D5A8F8C8A06}"/>
              </a:ext>
            </a:extLst>
          </p:cNvPr>
          <p:cNvSpPr>
            <a:spLocks noGrp="1"/>
          </p:cNvSpPr>
          <p:nvPr>
            <p:ph type="body" idx="15"/>
          </p:nvPr>
        </p:nvSpPr>
        <p:spPr/>
        <p:txBody>
          <a:bodyPr/>
          <a:lstStyle/>
          <a:p>
            <a:r>
              <a:rPr lang="sv-SE" sz="1400" dirty="0">
                <a:solidFill>
                  <a:schemeClr val="bg1"/>
                </a:solidFill>
              </a:rPr>
              <a:t>TEXT</a:t>
            </a:r>
          </a:p>
        </p:txBody>
      </p:sp>
      <p:sp>
        <p:nvSpPr>
          <p:cNvPr id="12" name="Text Placeholder 11">
            <a:extLst>
              <a:ext uri="{FF2B5EF4-FFF2-40B4-BE49-F238E27FC236}">
                <a16:creationId xmlns:a16="http://schemas.microsoft.com/office/drawing/2014/main" id="{7E9065F8-A52D-73F2-E944-A72F0217B0E5}"/>
              </a:ext>
            </a:extLst>
          </p:cNvPr>
          <p:cNvSpPr>
            <a:spLocks noGrp="1"/>
          </p:cNvSpPr>
          <p:nvPr>
            <p:ph type="body" idx="16"/>
          </p:nvPr>
        </p:nvSpPr>
        <p:spPr/>
        <p:txBody>
          <a:bodyPr/>
          <a:lstStyle/>
          <a:p>
            <a:r>
              <a:rPr lang="sv-SE" dirty="0">
                <a:solidFill>
                  <a:srgbClr val="DBBD89"/>
                </a:solidFill>
              </a:rPr>
              <a:t>HEADER 3</a:t>
            </a:r>
            <a:endParaRPr lang="en-GB" dirty="0">
              <a:solidFill>
                <a:srgbClr val="DBBD89"/>
              </a:solidFill>
            </a:endParaRPr>
          </a:p>
        </p:txBody>
      </p:sp>
      <p:sp>
        <p:nvSpPr>
          <p:cNvPr id="13" name="Text Placeholder 12">
            <a:extLst>
              <a:ext uri="{FF2B5EF4-FFF2-40B4-BE49-F238E27FC236}">
                <a16:creationId xmlns:a16="http://schemas.microsoft.com/office/drawing/2014/main" id="{33A45C78-FD6E-AC0B-C193-FC2849E61B30}"/>
              </a:ext>
            </a:extLst>
          </p:cNvPr>
          <p:cNvSpPr>
            <a:spLocks noGrp="1"/>
          </p:cNvSpPr>
          <p:nvPr>
            <p:ph type="body" idx="17"/>
          </p:nvPr>
        </p:nvSpPr>
        <p:spPr/>
        <p:txBody>
          <a:bodyPr/>
          <a:lstStyle/>
          <a:p>
            <a:r>
              <a:rPr lang="sv-SE" sz="1400" dirty="0">
                <a:solidFill>
                  <a:schemeClr val="bg1"/>
                </a:solidFill>
              </a:rPr>
              <a:t>TEXT</a:t>
            </a:r>
          </a:p>
        </p:txBody>
      </p:sp>
      <p:sp>
        <p:nvSpPr>
          <p:cNvPr id="14" name="Text Placeholder 13">
            <a:extLst>
              <a:ext uri="{FF2B5EF4-FFF2-40B4-BE49-F238E27FC236}">
                <a16:creationId xmlns:a16="http://schemas.microsoft.com/office/drawing/2014/main" id="{E3CF611E-6AC1-376D-862D-9AF2E11808CB}"/>
              </a:ext>
            </a:extLst>
          </p:cNvPr>
          <p:cNvSpPr>
            <a:spLocks noGrp="1"/>
          </p:cNvSpPr>
          <p:nvPr>
            <p:ph type="body" idx="18"/>
          </p:nvPr>
        </p:nvSpPr>
        <p:spPr/>
        <p:txBody>
          <a:bodyPr/>
          <a:lstStyle/>
          <a:p>
            <a:r>
              <a:rPr lang="sv-SE" dirty="0">
                <a:solidFill>
                  <a:srgbClr val="DBBD89"/>
                </a:solidFill>
              </a:rPr>
              <a:t>HEADER 4</a:t>
            </a:r>
            <a:endParaRPr lang="en-GB" dirty="0">
              <a:solidFill>
                <a:srgbClr val="DBBD89"/>
              </a:solidFill>
            </a:endParaRPr>
          </a:p>
        </p:txBody>
      </p:sp>
      <p:sp>
        <p:nvSpPr>
          <p:cNvPr id="15" name="Text Placeholder 14">
            <a:extLst>
              <a:ext uri="{FF2B5EF4-FFF2-40B4-BE49-F238E27FC236}">
                <a16:creationId xmlns:a16="http://schemas.microsoft.com/office/drawing/2014/main" id="{8727DDCB-3755-77D6-5A91-12E123ACF824}"/>
              </a:ext>
            </a:extLst>
          </p:cNvPr>
          <p:cNvSpPr>
            <a:spLocks noGrp="1"/>
          </p:cNvSpPr>
          <p:nvPr>
            <p:ph type="body" idx="19"/>
          </p:nvPr>
        </p:nvSpPr>
        <p:spPr>
          <a:xfrm>
            <a:off x="9090498" y="4800175"/>
            <a:ext cx="1963236" cy="741904"/>
          </a:xfrm>
        </p:spPr>
        <p:txBody>
          <a:bodyPr/>
          <a:lstStyle/>
          <a:p>
            <a:r>
              <a:rPr lang="sv-SE" sz="1400" dirty="0">
                <a:solidFill>
                  <a:schemeClr val="bg1"/>
                </a:solidFill>
              </a:rPr>
              <a:t>TEXT</a:t>
            </a:r>
          </a:p>
        </p:txBody>
      </p:sp>
      <p:sp>
        <p:nvSpPr>
          <p:cNvPr id="4" name="Footer Placeholder 3">
            <a:extLst>
              <a:ext uri="{FF2B5EF4-FFF2-40B4-BE49-F238E27FC236}">
                <a16:creationId xmlns:a16="http://schemas.microsoft.com/office/drawing/2014/main" id="{A2183E35-591B-ACBA-26BF-CE82DE94FE10}"/>
              </a:ext>
            </a:extLst>
          </p:cNvPr>
          <p:cNvSpPr>
            <a:spLocks noGrp="1"/>
          </p:cNvSpPr>
          <p:nvPr>
            <p:ph type="ftr" sz="quarter" idx="11"/>
          </p:nvPr>
        </p:nvSpPr>
        <p:spPr/>
        <p:txBody>
          <a:bodyPr/>
          <a:lstStyle/>
          <a:p>
            <a:pPr rtl="0"/>
            <a:r>
              <a:rPr lang="en-GB"/>
              <a:t>Sample Footer Text</a:t>
            </a:r>
          </a:p>
        </p:txBody>
      </p:sp>
      <p:sp>
        <p:nvSpPr>
          <p:cNvPr id="5" name="Date Placeholder 4">
            <a:extLst>
              <a:ext uri="{FF2B5EF4-FFF2-40B4-BE49-F238E27FC236}">
                <a16:creationId xmlns:a16="http://schemas.microsoft.com/office/drawing/2014/main" id="{26FA011C-E112-42A7-10D2-BEF7C1FCD40D}"/>
              </a:ext>
            </a:extLst>
          </p:cNvPr>
          <p:cNvSpPr>
            <a:spLocks noGrp="1"/>
          </p:cNvSpPr>
          <p:nvPr>
            <p:ph type="dt" sz="half" idx="10"/>
          </p:nvPr>
        </p:nvSpPr>
        <p:spPr/>
        <p:txBody>
          <a:bodyPr/>
          <a:lstStyle/>
          <a:p>
            <a:pPr rtl="0"/>
            <a:r>
              <a:rPr lang="en-GB" dirty="0"/>
              <a:t>2/7/20XX</a:t>
            </a:r>
          </a:p>
        </p:txBody>
      </p:sp>
      <p:sp>
        <p:nvSpPr>
          <p:cNvPr id="6" name="Slide Number Placeholder 5">
            <a:extLst>
              <a:ext uri="{FF2B5EF4-FFF2-40B4-BE49-F238E27FC236}">
                <a16:creationId xmlns:a16="http://schemas.microsoft.com/office/drawing/2014/main" id="{D66736CE-AEED-EFCB-49EF-30C1A30A712C}"/>
              </a:ext>
            </a:extLst>
          </p:cNvPr>
          <p:cNvSpPr>
            <a:spLocks noGrp="1"/>
          </p:cNvSpPr>
          <p:nvPr>
            <p:ph type="sldNum" sz="quarter" idx="12"/>
          </p:nvPr>
        </p:nvSpPr>
        <p:spPr/>
        <p:txBody>
          <a:bodyPr/>
          <a:lstStyle/>
          <a:p>
            <a:pPr rtl="0"/>
            <a:fld id="{312CC964-A50B-4C29-B4E4-2C30BB34CCF3}" type="slidenum">
              <a:rPr lang="en-GB" smtClean="0">
                <a:solidFill>
                  <a:srgbClr val="DBBD89"/>
                </a:solidFill>
              </a:rPr>
              <a:t>4</a:t>
            </a:fld>
            <a:endParaRPr lang="en-GB" dirty="0">
              <a:solidFill>
                <a:srgbClr val="DBBD89"/>
              </a:solidFill>
            </a:endParaRPr>
          </a:p>
        </p:txBody>
      </p:sp>
      <p:sp>
        <p:nvSpPr>
          <p:cNvPr id="39" name="Picture Placeholder 38">
            <a:extLst>
              <a:ext uri="{FF2B5EF4-FFF2-40B4-BE49-F238E27FC236}">
                <a16:creationId xmlns:a16="http://schemas.microsoft.com/office/drawing/2014/main" id="{7D57BA78-098A-2BA1-351B-BE76E29DDA7E}"/>
              </a:ext>
            </a:extLst>
          </p:cNvPr>
          <p:cNvSpPr>
            <a:spLocks noGrp="1"/>
          </p:cNvSpPr>
          <p:nvPr>
            <p:ph type="pic" sz="quarter" idx="23"/>
          </p:nvPr>
        </p:nvSpPr>
        <p:spPr/>
        <p:txBody>
          <a:bodyPr/>
          <a:lstStyle/>
          <a:p>
            <a:endParaRPr lang="en-GB"/>
          </a:p>
        </p:txBody>
      </p:sp>
      <p:sp>
        <p:nvSpPr>
          <p:cNvPr id="41" name="Picture Placeholder 40">
            <a:extLst>
              <a:ext uri="{FF2B5EF4-FFF2-40B4-BE49-F238E27FC236}">
                <a16:creationId xmlns:a16="http://schemas.microsoft.com/office/drawing/2014/main" id="{0C9CF355-8C14-712B-E02E-5F82A15F564C}"/>
              </a:ext>
            </a:extLst>
          </p:cNvPr>
          <p:cNvSpPr>
            <a:spLocks noGrp="1"/>
          </p:cNvSpPr>
          <p:nvPr>
            <p:ph type="pic" sz="quarter" idx="22"/>
          </p:nvPr>
        </p:nvSpPr>
        <p:spPr/>
        <p:txBody>
          <a:bodyPr/>
          <a:lstStyle/>
          <a:p>
            <a:endParaRPr lang="en-GB"/>
          </a:p>
        </p:txBody>
      </p:sp>
      <p:sp>
        <p:nvSpPr>
          <p:cNvPr id="43" name="Picture Placeholder 42">
            <a:extLst>
              <a:ext uri="{FF2B5EF4-FFF2-40B4-BE49-F238E27FC236}">
                <a16:creationId xmlns:a16="http://schemas.microsoft.com/office/drawing/2014/main" id="{8EDE3159-22DD-7A41-97F7-87526E6F9C31}"/>
              </a:ext>
            </a:extLst>
          </p:cNvPr>
          <p:cNvSpPr>
            <a:spLocks noGrp="1"/>
          </p:cNvSpPr>
          <p:nvPr>
            <p:ph type="pic" sz="quarter" idx="21"/>
          </p:nvPr>
        </p:nvSpPr>
        <p:spPr/>
        <p:txBody>
          <a:bodyPr/>
          <a:lstStyle/>
          <a:p>
            <a:endParaRPr lang="en-GB"/>
          </a:p>
        </p:txBody>
      </p:sp>
      <p:sp>
        <p:nvSpPr>
          <p:cNvPr id="45" name="Picture Placeholder 44">
            <a:extLst>
              <a:ext uri="{FF2B5EF4-FFF2-40B4-BE49-F238E27FC236}">
                <a16:creationId xmlns:a16="http://schemas.microsoft.com/office/drawing/2014/main" id="{DA00A605-3640-6136-3167-5F9D0036E159}"/>
              </a:ext>
            </a:extLst>
          </p:cNvPr>
          <p:cNvSpPr>
            <a:spLocks noGrp="1"/>
          </p:cNvSpPr>
          <p:nvPr>
            <p:ph type="pic" sz="quarter" idx="20"/>
          </p:nvPr>
        </p:nvSpPr>
        <p:spPr/>
        <p:txBody>
          <a:bodyPr/>
          <a:lstStyle/>
          <a:p>
            <a:endParaRPr lang="en-GB"/>
          </a:p>
        </p:txBody>
      </p:sp>
    </p:spTree>
    <p:extLst>
      <p:ext uri="{BB962C8B-B14F-4D97-AF65-F5344CB8AC3E}">
        <p14:creationId xmlns:p14="http://schemas.microsoft.com/office/powerpoint/2010/main" val="161637783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3992A4-0D40-4A0F-BB3B-3E1AE6C3BF9D}"/>
              </a:ext>
            </a:extLst>
          </p:cNvPr>
          <p:cNvSpPr>
            <a:spLocks noGrp="1"/>
          </p:cNvSpPr>
          <p:nvPr>
            <p:ph type="title"/>
          </p:nvPr>
        </p:nvSpPr>
        <p:spPr>
          <a:xfrm>
            <a:off x="1143000" y="533401"/>
            <a:ext cx="9906000" cy="1382156"/>
          </a:xfrm>
        </p:spPr>
        <p:txBody>
          <a:bodyPr rtlCol="0"/>
          <a:lstStyle/>
          <a:p>
            <a:pPr rtl="0"/>
            <a:r>
              <a:rPr lang="en-GB">
                <a:solidFill>
                  <a:srgbClr val="DBBD89"/>
                </a:solidFill>
              </a:rPr>
              <a:t>Table</a:t>
            </a:r>
          </a:p>
        </p:txBody>
      </p:sp>
      <p:graphicFrame>
        <p:nvGraphicFramePr>
          <p:cNvPr id="39" name="Table 4">
            <a:extLst>
              <a:ext uri="{FF2B5EF4-FFF2-40B4-BE49-F238E27FC236}">
                <a16:creationId xmlns:a16="http://schemas.microsoft.com/office/drawing/2014/main" id="{828FCC7C-9CA7-4A08-B1B6-91B39D2A90C7}"/>
              </a:ext>
            </a:extLst>
          </p:cNvPr>
          <p:cNvGraphicFramePr>
            <a:graphicFrameLocks noGrp="1"/>
          </p:cNvGraphicFramePr>
          <p:nvPr>
            <p:ph idx="1"/>
            <p:extLst>
              <p:ext uri="{D42A27DB-BD31-4B8C-83A1-F6EECF244321}">
                <p14:modId xmlns:p14="http://schemas.microsoft.com/office/powerpoint/2010/main" val="3931073119"/>
              </p:ext>
            </p:extLst>
          </p:nvPr>
        </p:nvGraphicFramePr>
        <p:xfrm>
          <a:off x="1143000" y="2009775"/>
          <a:ext cx="9906000" cy="2649690"/>
        </p:xfrm>
        <a:graphic>
          <a:graphicData uri="http://schemas.openxmlformats.org/drawingml/2006/table">
            <a:tbl>
              <a:tblPr firstRow="1" bandRow="1">
                <a:tableStyleId>{5C22544A-7EE6-4342-B048-85BDC9FD1C3A}</a:tableStyleId>
              </a:tblPr>
              <a:tblGrid>
                <a:gridCol w="1981200">
                  <a:extLst>
                    <a:ext uri="{9D8B030D-6E8A-4147-A177-3AD203B41FA5}">
                      <a16:colId xmlns:a16="http://schemas.microsoft.com/office/drawing/2014/main" val="1196845939"/>
                    </a:ext>
                  </a:extLst>
                </a:gridCol>
                <a:gridCol w="1981200">
                  <a:extLst>
                    <a:ext uri="{9D8B030D-6E8A-4147-A177-3AD203B41FA5}">
                      <a16:colId xmlns:a16="http://schemas.microsoft.com/office/drawing/2014/main" val="1784600368"/>
                    </a:ext>
                  </a:extLst>
                </a:gridCol>
                <a:gridCol w="1981200">
                  <a:extLst>
                    <a:ext uri="{9D8B030D-6E8A-4147-A177-3AD203B41FA5}">
                      <a16:colId xmlns:a16="http://schemas.microsoft.com/office/drawing/2014/main" val="1595433812"/>
                    </a:ext>
                  </a:extLst>
                </a:gridCol>
                <a:gridCol w="1981200">
                  <a:extLst>
                    <a:ext uri="{9D8B030D-6E8A-4147-A177-3AD203B41FA5}">
                      <a16:colId xmlns:a16="http://schemas.microsoft.com/office/drawing/2014/main" val="1847977705"/>
                    </a:ext>
                  </a:extLst>
                </a:gridCol>
                <a:gridCol w="1981200">
                  <a:extLst>
                    <a:ext uri="{9D8B030D-6E8A-4147-A177-3AD203B41FA5}">
                      <a16:colId xmlns:a16="http://schemas.microsoft.com/office/drawing/2014/main" val="1018915212"/>
                    </a:ext>
                  </a:extLst>
                </a:gridCol>
              </a:tblGrid>
              <a:tr h="529938">
                <a:tc>
                  <a:txBody>
                    <a:bodyPr/>
                    <a:lstStyle/>
                    <a:p>
                      <a:pPr algn="ctr" rtl="0"/>
                      <a:endParaRPr lang="en-GB" dirty="0">
                        <a:solidFill>
                          <a:schemeClr val="bg1"/>
                        </a:solidFill>
                      </a:endParaRPr>
                    </a:p>
                  </a:txBody>
                  <a:tcPr anchor="ctr">
                    <a:lnB w="9525" cap="flat" cmpd="sng" algn="ctr">
                      <a:solidFill>
                        <a:schemeClr val="accent1"/>
                      </a:solidFill>
                      <a:prstDash val="solid"/>
                      <a:round/>
                      <a:headEnd type="none" w="med" len="med"/>
                      <a:tailEnd type="none" w="med" len="med"/>
                    </a:lnB>
                    <a:solidFill>
                      <a:srgbClr val="18122B"/>
                    </a:solidFill>
                  </a:tcPr>
                </a:tc>
                <a:tc>
                  <a:txBody>
                    <a:bodyPr/>
                    <a:lstStyle/>
                    <a:p>
                      <a:pPr algn="ctr" rtl="0"/>
                      <a:r>
                        <a:rPr lang="en-GB" dirty="0">
                          <a:solidFill>
                            <a:schemeClr val="bg1"/>
                          </a:solidFill>
                        </a:rPr>
                        <a:t>Category 1</a:t>
                      </a:r>
                    </a:p>
                  </a:txBody>
                  <a:tcPr anchor="ctr">
                    <a:lnB w="9525" cap="flat" cmpd="sng" algn="ctr">
                      <a:solidFill>
                        <a:schemeClr val="accent1"/>
                      </a:solidFill>
                      <a:prstDash val="solid"/>
                      <a:round/>
                      <a:headEnd type="none" w="med" len="med"/>
                      <a:tailEnd type="none" w="med" len="med"/>
                    </a:lnB>
                    <a:solidFill>
                      <a:srgbClr val="18122B"/>
                    </a:solidFill>
                  </a:tcPr>
                </a:tc>
                <a:tc>
                  <a:txBody>
                    <a:bodyPr/>
                    <a:lstStyle/>
                    <a:p>
                      <a:pPr algn="ctr" rtl="0"/>
                      <a:r>
                        <a:rPr lang="en-GB" dirty="0">
                          <a:solidFill>
                            <a:schemeClr val="bg1"/>
                          </a:solidFill>
                        </a:rPr>
                        <a:t>Category 2</a:t>
                      </a:r>
                    </a:p>
                  </a:txBody>
                  <a:tcPr anchor="ctr">
                    <a:lnB w="9525" cap="flat" cmpd="sng" algn="ctr">
                      <a:solidFill>
                        <a:schemeClr val="accent1"/>
                      </a:solidFill>
                      <a:prstDash val="solid"/>
                      <a:round/>
                      <a:headEnd type="none" w="med" len="med"/>
                      <a:tailEnd type="none" w="med" len="med"/>
                    </a:lnB>
                    <a:solidFill>
                      <a:srgbClr val="18122B"/>
                    </a:solidFill>
                  </a:tcPr>
                </a:tc>
                <a:tc>
                  <a:txBody>
                    <a:bodyPr/>
                    <a:lstStyle/>
                    <a:p>
                      <a:pPr algn="ctr" rtl="0"/>
                      <a:r>
                        <a:rPr lang="en-GB" dirty="0">
                          <a:solidFill>
                            <a:schemeClr val="bg1"/>
                          </a:solidFill>
                        </a:rPr>
                        <a:t>Category 3</a:t>
                      </a:r>
                    </a:p>
                  </a:txBody>
                  <a:tcPr anchor="ctr">
                    <a:lnB w="9525" cap="flat" cmpd="sng" algn="ctr">
                      <a:solidFill>
                        <a:schemeClr val="accent1"/>
                      </a:solidFill>
                      <a:prstDash val="solid"/>
                      <a:round/>
                      <a:headEnd type="none" w="med" len="med"/>
                      <a:tailEnd type="none" w="med" len="med"/>
                    </a:lnB>
                    <a:solidFill>
                      <a:srgbClr val="18122B"/>
                    </a:solidFill>
                  </a:tcPr>
                </a:tc>
                <a:tc>
                  <a:txBody>
                    <a:bodyPr/>
                    <a:lstStyle/>
                    <a:p>
                      <a:pPr algn="ctr" rtl="0"/>
                      <a:r>
                        <a:rPr lang="en-GB" dirty="0">
                          <a:solidFill>
                            <a:schemeClr val="bg1"/>
                          </a:solidFill>
                        </a:rPr>
                        <a:t>Category 4</a:t>
                      </a:r>
                    </a:p>
                  </a:txBody>
                  <a:tcPr anchor="ctr">
                    <a:lnB w="9525" cap="flat" cmpd="sng" algn="ctr">
                      <a:solidFill>
                        <a:schemeClr val="accent1"/>
                      </a:solidFill>
                      <a:prstDash val="solid"/>
                      <a:round/>
                      <a:headEnd type="none" w="med" len="med"/>
                      <a:tailEnd type="none" w="med" len="med"/>
                    </a:lnB>
                    <a:solidFill>
                      <a:srgbClr val="18122B"/>
                    </a:solidFill>
                  </a:tcPr>
                </a:tc>
                <a:extLst>
                  <a:ext uri="{0D108BD9-81ED-4DB2-BD59-A6C34878D82A}">
                    <a16:rowId xmlns:a16="http://schemas.microsoft.com/office/drawing/2014/main" val="2052306738"/>
                  </a:ext>
                </a:extLst>
              </a:tr>
              <a:tr h="529938">
                <a:tc>
                  <a:txBody>
                    <a:bodyPr/>
                    <a:lstStyle/>
                    <a:p>
                      <a:pPr algn="ctr" rtl="0"/>
                      <a:r>
                        <a:rPr lang="en-GB" dirty="0"/>
                        <a:t>Item 1</a:t>
                      </a:r>
                    </a:p>
                  </a:txBody>
                  <a:tcPr anchor="ctr">
                    <a:lnT w="9525" cap="flat" cmpd="sng" algn="ctr">
                      <a:solidFill>
                        <a:schemeClr val="accent1"/>
                      </a:solidFill>
                      <a:prstDash val="solid"/>
                      <a:round/>
                      <a:headEnd type="none" w="med" len="med"/>
                      <a:tailEnd type="none" w="med" len="med"/>
                    </a:lnT>
                  </a:tcPr>
                </a:tc>
                <a:tc>
                  <a:txBody>
                    <a:bodyPr/>
                    <a:lstStyle/>
                    <a:p>
                      <a:pPr algn="ctr" rtl="0"/>
                      <a:r>
                        <a:rPr lang="en-GB" dirty="0"/>
                        <a:t>4.5</a:t>
                      </a:r>
                    </a:p>
                  </a:txBody>
                  <a:tcPr anchor="ctr">
                    <a:lnT w="9525" cap="flat" cmpd="sng" algn="ctr">
                      <a:solidFill>
                        <a:schemeClr val="accent1"/>
                      </a:solidFill>
                      <a:prstDash val="solid"/>
                      <a:round/>
                      <a:headEnd type="none" w="med" len="med"/>
                      <a:tailEnd type="none" w="med" len="med"/>
                    </a:lnT>
                  </a:tcPr>
                </a:tc>
                <a:tc>
                  <a:txBody>
                    <a:bodyPr/>
                    <a:lstStyle/>
                    <a:p>
                      <a:pPr algn="ctr" rtl="0"/>
                      <a:r>
                        <a:rPr lang="en-GB" dirty="0"/>
                        <a:t>2.3</a:t>
                      </a:r>
                    </a:p>
                  </a:txBody>
                  <a:tcPr anchor="ctr">
                    <a:lnT w="9525" cap="flat" cmpd="sng" algn="ctr">
                      <a:solidFill>
                        <a:schemeClr val="accent1"/>
                      </a:solidFill>
                      <a:prstDash val="solid"/>
                      <a:round/>
                      <a:headEnd type="none" w="med" len="med"/>
                      <a:tailEnd type="none" w="med" len="med"/>
                    </a:lnT>
                  </a:tcPr>
                </a:tc>
                <a:tc>
                  <a:txBody>
                    <a:bodyPr/>
                    <a:lstStyle/>
                    <a:p>
                      <a:pPr algn="ctr" rtl="0"/>
                      <a:r>
                        <a:rPr lang="en-GB" dirty="0"/>
                        <a:t>1.7</a:t>
                      </a:r>
                    </a:p>
                  </a:txBody>
                  <a:tcPr anchor="ctr">
                    <a:lnT w="9525" cap="flat" cmpd="sng" algn="ctr">
                      <a:solidFill>
                        <a:schemeClr val="accent1"/>
                      </a:solidFill>
                      <a:prstDash val="solid"/>
                      <a:round/>
                      <a:headEnd type="none" w="med" len="med"/>
                      <a:tailEnd type="none" w="med" len="med"/>
                    </a:lnT>
                  </a:tcPr>
                </a:tc>
                <a:tc>
                  <a:txBody>
                    <a:bodyPr/>
                    <a:lstStyle/>
                    <a:p>
                      <a:pPr algn="ctr" rtl="0"/>
                      <a:r>
                        <a:rPr lang="en-GB" dirty="0"/>
                        <a:t>5</a:t>
                      </a:r>
                    </a:p>
                  </a:txBody>
                  <a:tcPr anchor="ctr">
                    <a:lnT w="9525" cap="flat" cmpd="sng" algn="ctr">
                      <a:solidFill>
                        <a:schemeClr val="accent1"/>
                      </a:solidFill>
                      <a:prstDash val="solid"/>
                      <a:round/>
                      <a:headEnd type="none" w="med" len="med"/>
                      <a:tailEnd type="none" w="med" len="med"/>
                    </a:lnT>
                  </a:tcPr>
                </a:tc>
                <a:extLst>
                  <a:ext uri="{0D108BD9-81ED-4DB2-BD59-A6C34878D82A}">
                    <a16:rowId xmlns:a16="http://schemas.microsoft.com/office/drawing/2014/main" val="4007227135"/>
                  </a:ext>
                </a:extLst>
              </a:tr>
              <a:tr h="529938">
                <a:tc>
                  <a:txBody>
                    <a:bodyPr/>
                    <a:lstStyle/>
                    <a:p>
                      <a:pPr algn="ctr" rtl="0"/>
                      <a:r>
                        <a:rPr lang="en-GB"/>
                        <a:t>Item 2</a:t>
                      </a:r>
                    </a:p>
                  </a:txBody>
                  <a:tcPr anchor="ctr"/>
                </a:tc>
                <a:tc>
                  <a:txBody>
                    <a:bodyPr/>
                    <a:lstStyle/>
                    <a:p>
                      <a:pPr algn="ctr" rtl="0"/>
                      <a:r>
                        <a:rPr lang="en-GB"/>
                        <a:t>3.2</a:t>
                      </a:r>
                    </a:p>
                  </a:txBody>
                  <a:tcPr anchor="ctr"/>
                </a:tc>
                <a:tc>
                  <a:txBody>
                    <a:bodyPr/>
                    <a:lstStyle/>
                    <a:p>
                      <a:pPr algn="ctr" rtl="0"/>
                      <a:r>
                        <a:rPr lang="en-GB"/>
                        <a:t>5.1</a:t>
                      </a:r>
                    </a:p>
                  </a:txBody>
                  <a:tcPr anchor="ctr"/>
                </a:tc>
                <a:tc>
                  <a:txBody>
                    <a:bodyPr/>
                    <a:lstStyle/>
                    <a:p>
                      <a:pPr algn="ctr" rtl="0"/>
                      <a:r>
                        <a:rPr lang="en-GB" dirty="0"/>
                        <a:t>4.4</a:t>
                      </a:r>
                    </a:p>
                  </a:txBody>
                  <a:tcPr anchor="ctr"/>
                </a:tc>
                <a:tc>
                  <a:txBody>
                    <a:bodyPr/>
                    <a:lstStyle/>
                    <a:p>
                      <a:pPr algn="ctr" rtl="0"/>
                      <a:r>
                        <a:rPr lang="en-GB" dirty="0"/>
                        <a:t>3</a:t>
                      </a:r>
                    </a:p>
                  </a:txBody>
                  <a:tcPr anchor="ctr"/>
                </a:tc>
                <a:extLst>
                  <a:ext uri="{0D108BD9-81ED-4DB2-BD59-A6C34878D82A}">
                    <a16:rowId xmlns:a16="http://schemas.microsoft.com/office/drawing/2014/main" val="2465055832"/>
                  </a:ext>
                </a:extLst>
              </a:tr>
              <a:tr h="529938">
                <a:tc>
                  <a:txBody>
                    <a:bodyPr/>
                    <a:lstStyle/>
                    <a:p>
                      <a:pPr algn="ctr" rtl="0"/>
                      <a:r>
                        <a:rPr lang="en-GB"/>
                        <a:t>Item 3</a:t>
                      </a:r>
                    </a:p>
                  </a:txBody>
                  <a:tcPr anchor="ctr"/>
                </a:tc>
                <a:tc>
                  <a:txBody>
                    <a:bodyPr/>
                    <a:lstStyle/>
                    <a:p>
                      <a:pPr algn="ctr" rtl="0"/>
                      <a:r>
                        <a:rPr lang="en-GB"/>
                        <a:t>2.1</a:t>
                      </a:r>
                    </a:p>
                  </a:txBody>
                  <a:tcPr anchor="ctr"/>
                </a:tc>
                <a:tc>
                  <a:txBody>
                    <a:bodyPr/>
                    <a:lstStyle/>
                    <a:p>
                      <a:pPr algn="ctr" rtl="0"/>
                      <a:r>
                        <a:rPr lang="en-GB"/>
                        <a:t>1.7</a:t>
                      </a:r>
                    </a:p>
                  </a:txBody>
                  <a:tcPr anchor="ctr"/>
                </a:tc>
                <a:tc>
                  <a:txBody>
                    <a:bodyPr/>
                    <a:lstStyle/>
                    <a:p>
                      <a:pPr algn="ctr" rtl="0"/>
                      <a:r>
                        <a:rPr lang="en-GB"/>
                        <a:t>2.5</a:t>
                      </a:r>
                    </a:p>
                  </a:txBody>
                  <a:tcPr anchor="ctr"/>
                </a:tc>
                <a:tc>
                  <a:txBody>
                    <a:bodyPr/>
                    <a:lstStyle/>
                    <a:p>
                      <a:pPr algn="ctr" rtl="0"/>
                      <a:r>
                        <a:rPr lang="en-GB" dirty="0"/>
                        <a:t>2.8</a:t>
                      </a:r>
                    </a:p>
                  </a:txBody>
                  <a:tcPr anchor="ctr"/>
                </a:tc>
                <a:extLst>
                  <a:ext uri="{0D108BD9-81ED-4DB2-BD59-A6C34878D82A}">
                    <a16:rowId xmlns:a16="http://schemas.microsoft.com/office/drawing/2014/main" val="1474616042"/>
                  </a:ext>
                </a:extLst>
              </a:tr>
              <a:tr h="529938">
                <a:tc>
                  <a:txBody>
                    <a:bodyPr/>
                    <a:lstStyle/>
                    <a:p>
                      <a:pPr algn="ctr" rtl="0"/>
                      <a:r>
                        <a:rPr lang="en-GB"/>
                        <a:t>Item 4</a:t>
                      </a:r>
                    </a:p>
                  </a:txBody>
                  <a:tcPr anchor="ctr"/>
                </a:tc>
                <a:tc>
                  <a:txBody>
                    <a:bodyPr/>
                    <a:lstStyle/>
                    <a:p>
                      <a:pPr algn="ctr" rtl="0"/>
                      <a:r>
                        <a:rPr lang="en-GB"/>
                        <a:t>4.5</a:t>
                      </a:r>
                    </a:p>
                  </a:txBody>
                  <a:tcPr anchor="ctr"/>
                </a:tc>
                <a:tc>
                  <a:txBody>
                    <a:bodyPr/>
                    <a:lstStyle/>
                    <a:p>
                      <a:pPr algn="ctr" rtl="0"/>
                      <a:r>
                        <a:rPr lang="en-GB"/>
                        <a:t>2.2</a:t>
                      </a:r>
                    </a:p>
                  </a:txBody>
                  <a:tcPr anchor="ctr"/>
                </a:tc>
                <a:tc>
                  <a:txBody>
                    <a:bodyPr/>
                    <a:lstStyle/>
                    <a:p>
                      <a:pPr algn="ctr" rtl="0"/>
                      <a:r>
                        <a:rPr lang="en-GB"/>
                        <a:t>1.7</a:t>
                      </a:r>
                    </a:p>
                  </a:txBody>
                  <a:tcPr anchor="ctr"/>
                </a:tc>
                <a:tc>
                  <a:txBody>
                    <a:bodyPr/>
                    <a:lstStyle/>
                    <a:p>
                      <a:pPr algn="ctr" rtl="0"/>
                      <a:r>
                        <a:rPr lang="en-GB" dirty="0"/>
                        <a:t>7</a:t>
                      </a:r>
                    </a:p>
                  </a:txBody>
                  <a:tcPr anchor="ctr"/>
                </a:tc>
                <a:extLst>
                  <a:ext uri="{0D108BD9-81ED-4DB2-BD59-A6C34878D82A}">
                    <a16:rowId xmlns:a16="http://schemas.microsoft.com/office/drawing/2014/main" val="3248917629"/>
                  </a:ext>
                </a:extLst>
              </a:tr>
            </a:tbl>
          </a:graphicData>
        </a:graphic>
      </p:graphicFrame>
      <p:sp>
        <p:nvSpPr>
          <p:cNvPr id="5" name="Date Placeholder 4">
            <a:extLst>
              <a:ext uri="{FF2B5EF4-FFF2-40B4-BE49-F238E27FC236}">
                <a16:creationId xmlns:a16="http://schemas.microsoft.com/office/drawing/2014/main" id="{434CEA1C-DE10-4AAF-865D-450C0AEE11DB}"/>
              </a:ext>
            </a:extLst>
          </p:cNvPr>
          <p:cNvSpPr>
            <a:spLocks noGrp="1"/>
          </p:cNvSpPr>
          <p:nvPr>
            <p:ph type="dt" sz="half" idx="10"/>
          </p:nvPr>
        </p:nvSpPr>
        <p:spPr>
          <a:xfrm>
            <a:off x="7337102" y="6398878"/>
            <a:ext cx="4193908" cy="365125"/>
          </a:xfrm>
        </p:spPr>
        <p:txBody>
          <a:bodyPr rtlCol="0"/>
          <a:lstStyle/>
          <a:p>
            <a:pPr rtl="0"/>
            <a:r>
              <a:rPr lang="en-GB" dirty="0">
                <a:solidFill>
                  <a:srgbClr val="DBBD89"/>
                </a:solidFill>
              </a:rPr>
              <a:t>XX/X/20XX</a:t>
            </a:r>
          </a:p>
        </p:txBody>
      </p:sp>
      <p:sp>
        <p:nvSpPr>
          <p:cNvPr id="7" name="Slide Number Placeholder 6">
            <a:extLst>
              <a:ext uri="{FF2B5EF4-FFF2-40B4-BE49-F238E27FC236}">
                <a16:creationId xmlns:a16="http://schemas.microsoft.com/office/drawing/2014/main" id="{2A40B6AB-E9B1-4B7E-BD4C-74C93ABF5CBC}"/>
              </a:ext>
            </a:extLst>
          </p:cNvPr>
          <p:cNvSpPr>
            <a:spLocks noGrp="1"/>
          </p:cNvSpPr>
          <p:nvPr>
            <p:ph type="sldNum" sz="quarter" idx="12"/>
          </p:nvPr>
        </p:nvSpPr>
        <p:spPr>
          <a:xfrm>
            <a:off x="11602477" y="6398878"/>
            <a:ext cx="470887" cy="365125"/>
          </a:xfrm>
        </p:spPr>
        <p:txBody>
          <a:bodyPr rtlCol="0"/>
          <a:lstStyle/>
          <a:p>
            <a:pPr rtl="0"/>
            <a:fld id="{312CC964-A50B-4C29-B4E4-2C30BB34CCF3}" type="slidenum">
              <a:rPr lang="en-GB" smtClean="0">
                <a:solidFill>
                  <a:srgbClr val="DBBD89"/>
                </a:solidFill>
              </a:rPr>
              <a:pPr rtl="0"/>
              <a:t>5</a:t>
            </a:fld>
            <a:endParaRPr lang="en-GB" dirty="0">
              <a:solidFill>
                <a:srgbClr val="DBBD89"/>
              </a:solidFill>
            </a:endParaRPr>
          </a:p>
        </p:txBody>
      </p:sp>
    </p:spTree>
    <p:extLst>
      <p:ext uri="{BB962C8B-B14F-4D97-AF65-F5344CB8AC3E}">
        <p14:creationId xmlns:p14="http://schemas.microsoft.com/office/powerpoint/2010/main" val="269439579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0979F08F-6890-4E7D-8F3F-47657269E4DC}"/>
              </a:ext>
            </a:extLst>
          </p:cNvPr>
          <p:cNvSpPr>
            <a:spLocks noGrp="1"/>
          </p:cNvSpPr>
          <p:nvPr>
            <p:ph type="ctrTitle"/>
          </p:nvPr>
        </p:nvSpPr>
        <p:spPr>
          <a:xfrm>
            <a:off x="5083790" y="1064715"/>
            <a:ext cx="6153912" cy="3922755"/>
          </a:xfrm>
        </p:spPr>
        <p:txBody>
          <a:bodyPr rtlCol="0"/>
          <a:lstStyle/>
          <a:p>
            <a:pPr rtl="0"/>
            <a:r>
              <a:rPr lang="en-GB" dirty="0">
                <a:solidFill>
                  <a:srgbClr val="DBBD89"/>
                </a:solidFill>
              </a:rPr>
              <a:t>QUOTE</a:t>
            </a:r>
          </a:p>
        </p:txBody>
      </p:sp>
      <p:sp>
        <p:nvSpPr>
          <p:cNvPr id="6" name="Subtitle 5">
            <a:extLst>
              <a:ext uri="{FF2B5EF4-FFF2-40B4-BE49-F238E27FC236}">
                <a16:creationId xmlns:a16="http://schemas.microsoft.com/office/drawing/2014/main" id="{BD4CE57B-A125-4D72-839E-A7A6A044FC38}"/>
              </a:ext>
            </a:extLst>
          </p:cNvPr>
          <p:cNvSpPr>
            <a:spLocks noGrp="1"/>
          </p:cNvSpPr>
          <p:nvPr>
            <p:ph type="subTitle" idx="1"/>
          </p:nvPr>
        </p:nvSpPr>
        <p:spPr>
          <a:xfrm>
            <a:off x="5083790" y="5033339"/>
            <a:ext cx="6157951" cy="943386"/>
          </a:xfrm>
        </p:spPr>
        <p:txBody>
          <a:bodyPr rtlCol="0"/>
          <a:lstStyle/>
          <a:p>
            <a:pPr rtl="0"/>
            <a:r>
              <a:rPr lang="en-GB" dirty="0">
                <a:solidFill>
                  <a:schemeClr val="bg1"/>
                </a:solidFill>
              </a:rPr>
              <a:t>SUBTITLE</a:t>
            </a:r>
          </a:p>
        </p:txBody>
      </p:sp>
      <p:sp>
        <p:nvSpPr>
          <p:cNvPr id="2" name="Date Placeholder 1">
            <a:extLst>
              <a:ext uri="{FF2B5EF4-FFF2-40B4-BE49-F238E27FC236}">
                <a16:creationId xmlns:a16="http://schemas.microsoft.com/office/drawing/2014/main" id="{D81ADD0E-60C9-4DBB-AFBA-7492513A4C8F}"/>
              </a:ext>
            </a:extLst>
          </p:cNvPr>
          <p:cNvSpPr>
            <a:spLocks noGrp="1"/>
          </p:cNvSpPr>
          <p:nvPr>
            <p:ph type="dt" sz="half" idx="10"/>
          </p:nvPr>
        </p:nvSpPr>
        <p:spPr>
          <a:xfrm>
            <a:off x="7337102" y="6398878"/>
            <a:ext cx="4193908" cy="365125"/>
          </a:xfrm>
        </p:spPr>
        <p:txBody>
          <a:bodyPr rtlCol="0"/>
          <a:lstStyle/>
          <a:p>
            <a:pPr rtl="0"/>
            <a:r>
              <a:rPr lang="en-GB" dirty="0">
                <a:solidFill>
                  <a:srgbClr val="DBBD89"/>
                </a:solidFill>
              </a:rPr>
              <a:t>XX/X/20XX</a:t>
            </a:r>
          </a:p>
        </p:txBody>
      </p:sp>
      <p:sp>
        <p:nvSpPr>
          <p:cNvPr id="4" name="Slide Number Placeholder 3">
            <a:extLst>
              <a:ext uri="{FF2B5EF4-FFF2-40B4-BE49-F238E27FC236}">
                <a16:creationId xmlns:a16="http://schemas.microsoft.com/office/drawing/2014/main" id="{05F8C04B-250D-4AE1-9F65-682FB4830BAF}"/>
              </a:ext>
            </a:extLst>
          </p:cNvPr>
          <p:cNvSpPr>
            <a:spLocks noGrp="1"/>
          </p:cNvSpPr>
          <p:nvPr>
            <p:ph type="sldNum" sz="quarter" idx="12"/>
          </p:nvPr>
        </p:nvSpPr>
        <p:spPr>
          <a:xfrm>
            <a:off x="11602477" y="6398878"/>
            <a:ext cx="470887" cy="365125"/>
          </a:xfrm>
        </p:spPr>
        <p:txBody>
          <a:bodyPr rtlCol="0"/>
          <a:lstStyle/>
          <a:p>
            <a:pPr rtl="0"/>
            <a:fld id="{312CC964-A50B-4C29-B4E4-2C30BB34CCF3}" type="slidenum">
              <a:rPr lang="en-GB" smtClean="0">
                <a:solidFill>
                  <a:srgbClr val="DBBD89"/>
                </a:solidFill>
              </a:rPr>
              <a:pPr rtl="0"/>
              <a:t>6</a:t>
            </a:fld>
            <a:endParaRPr lang="en-GB" dirty="0">
              <a:solidFill>
                <a:srgbClr val="DBBD89"/>
              </a:solidFill>
            </a:endParaRPr>
          </a:p>
        </p:txBody>
      </p:sp>
      <p:pic>
        <p:nvPicPr>
          <p:cNvPr id="11" name="Picture Placeholder 10" descr="A close up of a painting&#10;&#10;Description automatically generated">
            <a:extLst>
              <a:ext uri="{FF2B5EF4-FFF2-40B4-BE49-F238E27FC236}">
                <a16:creationId xmlns:a16="http://schemas.microsoft.com/office/drawing/2014/main" id="{5D8B2CDB-8A70-E530-7766-A881BF9DF165}"/>
              </a:ext>
            </a:extLst>
          </p:cNvPr>
          <p:cNvPicPr>
            <a:picLocks noGrp="1" noChangeAspect="1"/>
          </p:cNvPicPr>
          <p:nvPr>
            <p:ph type="pic" sz="quarter" idx="13"/>
          </p:nvPr>
        </p:nvPicPr>
        <p:blipFill>
          <a:blip r:embed="rId2"/>
          <a:srcRect l="26620" r="26620"/>
          <a:stretch>
            <a:fillRect/>
          </a:stretch>
        </p:blipFill>
        <p:spPr/>
      </p:pic>
    </p:spTree>
    <p:extLst>
      <p:ext uri="{BB962C8B-B14F-4D97-AF65-F5344CB8AC3E}">
        <p14:creationId xmlns:p14="http://schemas.microsoft.com/office/powerpoint/2010/main" val="71881503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a:extLst>
              <a:ext uri="{FF2B5EF4-FFF2-40B4-BE49-F238E27FC236}">
                <a16:creationId xmlns:a16="http://schemas.microsoft.com/office/drawing/2014/main" id="{B5FF8487-12CC-455B-BB28-092AAA3E43A4}"/>
              </a:ext>
            </a:extLst>
          </p:cNvPr>
          <p:cNvSpPr>
            <a:spLocks noGrp="1"/>
          </p:cNvSpPr>
          <p:nvPr>
            <p:ph type="title"/>
          </p:nvPr>
        </p:nvSpPr>
        <p:spPr>
          <a:xfrm>
            <a:off x="1143000" y="533401"/>
            <a:ext cx="9906000" cy="1382156"/>
          </a:xfrm>
        </p:spPr>
        <p:txBody>
          <a:bodyPr rtlCol="0"/>
          <a:lstStyle/>
          <a:p>
            <a:pPr rtl="0"/>
            <a:r>
              <a:rPr lang="en-GB">
                <a:solidFill>
                  <a:srgbClr val="DBBD89"/>
                </a:solidFill>
              </a:rPr>
              <a:t>team</a:t>
            </a:r>
          </a:p>
        </p:txBody>
      </p:sp>
      <p:sp>
        <p:nvSpPr>
          <p:cNvPr id="12" name="Text Placeholder 11">
            <a:extLst>
              <a:ext uri="{FF2B5EF4-FFF2-40B4-BE49-F238E27FC236}">
                <a16:creationId xmlns:a16="http://schemas.microsoft.com/office/drawing/2014/main" id="{9CC19BCA-4923-4952-996B-EDA82BCF117C}"/>
              </a:ext>
            </a:extLst>
          </p:cNvPr>
          <p:cNvSpPr>
            <a:spLocks noGrp="1"/>
          </p:cNvSpPr>
          <p:nvPr>
            <p:ph type="body" idx="1"/>
          </p:nvPr>
        </p:nvSpPr>
        <p:spPr>
          <a:xfrm>
            <a:off x="1145421" y="4319521"/>
            <a:ext cx="1963236" cy="365760"/>
          </a:xfrm>
        </p:spPr>
        <p:txBody>
          <a:bodyPr rtlCol="0"/>
          <a:lstStyle/>
          <a:p>
            <a:pPr rtl="0"/>
            <a:r>
              <a:rPr lang="en-GB" dirty="0">
                <a:solidFill>
                  <a:srgbClr val="DBBD89"/>
                </a:solidFill>
              </a:rPr>
              <a:t>Name</a:t>
            </a:r>
          </a:p>
        </p:txBody>
      </p:sp>
      <p:sp>
        <p:nvSpPr>
          <p:cNvPr id="13" name="Text Placeholder 12">
            <a:extLst>
              <a:ext uri="{FF2B5EF4-FFF2-40B4-BE49-F238E27FC236}">
                <a16:creationId xmlns:a16="http://schemas.microsoft.com/office/drawing/2014/main" id="{CF48DD50-F55B-417A-A09A-9FF61091CD37}"/>
              </a:ext>
            </a:extLst>
          </p:cNvPr>
          <p:cNvSpPr>
            <a:spLocks noGrp="1"/>
          </p:cNvSpPr>
          <p:nvPr>
            <p:ph type="body" idx="13"/>
          </p:nvPr>
        </p:nvSpPr>
        <p:spPr>
          <a:xfrm>
            <a:off x="1143000" y="4761768"/>
            <a:ext cx="1963236" cy="741904"/>
          </a:xfrm>
        </p:spPr>
        <p:txBody>
          <a:bodyPr rtlCol="0"/>
          <a:lstStyle/>
          <a:p>
            <a:pPr rtl="0"/>
            <a:r>
              <a:rPr lang="en-GB" dirty="0">
                <a:solidFill>
                  <a:schemeClr val="bg1"/>
                </a:solidFill>
              </a:rPr>
              <a:t>Title</a:t>
            </a:r>
          </a:p>
        </p:txBody>
      </p:sp>
      <p:sp>
        <p:nvSpPr>
          <p:cNvPr id="14" name="Text Placeholder 13">
            <a:extLst>
              <a:ext uri="{FF2B5EF4-FFF2-40B4-BE49-F238E27FC236}">
                <a16:creationId xmlns:a16="http://schemas.microsoft.com/office/drawing/2014/main" id="{F7A0AB77-FE60-4102-A808-335BC24E9950}"/>
              </a:ext>
            </a:extLst>
          </p:cNvPr>
          <p:cNvSpPr>
            <a:spLocks noGrp="1"/>
          </p:cNvSpPr>
          <p:nvPr>
            <p:ph type="body" idx="14"/>
          </p:nvPr>
        </p:nvSpPr>
        <p:spPr>
          <a:xfrm>
            <a:off x="3789781" y="4319520"/>
            <a:ext cx="1963236" cy="365760"/>
          </a:xfrm>
        </p:spPr>
        <p:txBody>
          <a:bodyPr rtlCol="0"/>
          <a:lstStyle/>
          <a:p>
            <a:pPr rtl="0"/>
            <a:r>
              <a:rPr lang="en-GB" dirty="0">
                <a:solidFill>
                  <a:srgbClr val="DBBD89"/>
                </a:solidFill>
              </a:rPr>
              <a:t>Name</a:t>
            </a:r>
          </a:p>
        </p:txBody>
      </p:sp>
      <p:sp>
        <p:nvSpPr>
          <p:cNvPr id="15" name="Text Placeholder 14">
            <a:extLst>
              <a:ext uri="{FF2B5EF4-FFF2-40B4-BE49-F238E27FC236}">
                <a16:creationId xmlns:a16="http://schemas.microsoft.com/office/drawing/2014/main" id="{55900307-389C-4833-9F6D-23CF84A7E974}"/>
              </a:ext>
            </a:extLst>
          </p:cNvPr>
          <p:cNvSpPr>
            <a:spLocks noGrp="1"/>
          </p:cNvSpPr>
          <p:nvPr>
            <p:ph type="body" idx="15"/>
          </p:nvPr>
        </p:nvSpPr>
        <p:spPr>
          <a:xfrm>
            <a:off x="3787360" y="4761767"/>
            <a:ext cx="1963236" cy="741904"/>
          </a:xfrm>
        </p:spPr>
        <p:txBody>
          <a:bodyPr rtlCol="0"/>
          <a:lstStyle/>
          <a:p>
            <a:pPr rtl="0"/>
            <a:r>
              <a:rPr lang="en-GB" dirty="0">
                <a:solidFill>
                  <a:schemeClr val="bg1"/>
                </a:solidFill>
              </a:rPr>
              <a:t>Title</a:t>
            </a:r>
          </a:p>
        </p:txBody>
      </p:sp>
      <p:sp>
        <p:nvSpPr>
          <p:cNvPr id="33" name="Footer Placeholder 32">
            <a:extLst>
              <a:ext uri="{FF2B5EF4-FFF2-40B4-BE49-F238E27FC236}">
                <a16:creationId xmlns:a16="http://schemas.microsoft.com/office/drawing/2014/main" id="{F44FB830-1437-400F-A377-489B315C7813}"/>
              </a:ext>
            </a:extLst>
          </p:cNvPr>
          <p:cNvSpPr>
            <a:spLocks noGrp="1"/>
          </p:cNvSpPr>
          <p:nvPr>
            <p:ph type="ftr" sz="quarter" idx="11"/>
          </p:nvPr>
        </p:nvSpPr>
        <p:spPr>
          <a:xfrm>
            <a:off x="154429" y="6398878"/>
            <a:ext cx="4497315" cy="365125"/>
          </a:xfrm>
        </p:spPr>
        <p:txBody>
          <a:bodyPr rtlCol="0"/>
          <a:lstStyle/>
          <a:p>
            <a:pPr rtl="0"/>
            <a:endParaRPr lang="en-GB" dirty="0">
              <a:solidFill>
                <a:srgbClr val="DBBD89"/>
              </a:solidFill>
            </a:endParaRPr>
          </a:p>
        </p:txBody>
      </p:sp>
      <p:sp>
        <p:nvSpPr>
          <p:cNvPr id="32" name="Date Placeholder 31">
            <a:extLst>
              <a:ext uri="{FF2B5EF4-FFF2-40B4-BE49-F238E27FC236}">
                <a16:creationId xmlns:a16="http://schemas.microsoft.com/office/drawing/2014/main" id="{C6073673-4E9F-409B-AC5C-22C9A8D22565}"/>
              </a:ext>
            </a:extLst>
          </p:cNvPr>
          <p:cNvSpPr>
            <a:spLocks noGrp="1"/>
          </p:cNvSpPr>
          <p:nvPr>
            <p:ph type="dt" sz="half" idx="10"/>
          </p:nvPr>
        </p:nvSpPr>
        <p:spPr>
          <a:xfrm>
            <a:off x="7337102" y="6398878"/>
            <a:ext cx="4193908" cy="365125"/>
          </a:xfrm>
        </p:spPr>
        <p:txBody>
          <a:bodyPr rtlCol="0"/>
          <a:lstStyle/>
          <a:p>
            <a:pPr rtl="0"/>
            <a:r>
              <a:rPr lang="en-GB">
                <a:solidFill>
                  <a:srgbClr val="DBBD89"/>
                </a:solidFill>
              </a:rPr>
              <a:t>XX/X/20XX</a:t>
            </a:r>
            <a:endParaRPr lang="en-GB" dirty="0">
              <a:solidFill>
                <a:srgbClr val="DBBD89"/>
              </a:solidFill>
            </a:endParaRPr>
          </a:p>
        </p:txBody>
      </p:sp>
      <p:sp>
        <p:nvSpPr>
          <p:cNvPr id="34" name="Slide Number Placeholder 33">
            <a:extLst>
              <a:ext uri="{FF2B5EF4-FFF2-40B4-BE49-F238E27FC236}">
                <a16:creationId xmlns:a16="http://schemas.microsoft.com/office/drawing/2014/main" id="{97124BB6-5243-455D-83FF-AE2077E38773}"/>
              </a:ext>
            </a:extLst>
          </p:cNvPr>
          <p:cNvSpPr>
            <a:spLocks noGrp="1"/>
          </p:cNvSpPr>
          <p:nvPr>
            <p:ph type="sldNum" sz="quarter" idx="12"/>
          </p:nvPr>
        </p:nvSpPr>
        <p:spPr>
          <a:xfrm>
            <a:off x="11602477" y="6398878"/>
            <a:ext cx="470887" cy="365125"/>
          </a:xfrm>
        </p:spPr>
        <p:txBody>
          <a:bodyPr rtlCol="0"/>
          <a:lstStyle/>
          <a:p>
            <a:pPr rtl="0"/>
            <a:fld id="{312CC964-A50B-4C29-B4E4-2C30BB34CCF3}" type="slidenum">
              <a:rPr lang="en-GB" smtClean="0">
                <a:solidFill>
                  <a:srgbClr val="DBBD89"/>
                </a:solidFill>
              </a:rPr>
              <a:pPr rtl="0"/>
              <a:t>7</a:t>
            </a:fld>
            <a:endParaRPr lang="en-GB" dirty="0">
              <a:solidFill>
                <a:srgbClr val="DBBD89"/>
              </a:solidFill>
            </a:endParaRPr>
          </a:p>
        </p:txBody>
      </p:sp>
      <p:sp>
        <p:nvSpPr>
          <p:cNvPr id="24" name="Picture Placeholder 23">
            <a:extLst>
              <a:ext uri="{FF2B5EF4-FFF2-40B4-BE49-F238E27FC236}">
                <a16:creationId xmlns:a16="http://schemas.microsoft.com/office/drawing/2014/main" id="{660F42EF-74A1-4F47-890D-1FB7DFB44824}"/>
              </a:ext>
            </a:extLst>
          </p:cNvPr>
          <p:cNvSpPr>
            <a:spLocks noGrp="1"/>
          </p:cNvSpPr>
          <p:nvPr>
            <p:ph type="pic" sz="quarter" idx="20"/>
          </p:nvPr>
        </p:nvSpPr>
        <p:spPr/>
        <p:txBody>
          <a:bodyPr/>
          <a:lstStyle/>
          <a:p>
            <a:endParaRPr lang="en-GB"/>
          </a:p>
        </p:txBody>
      </p:sp>
      <p:sp>
        <p:nvSpPr>
          <p:cNvPr id="28" name="Picture Placeholder 27">
            <a:extLst>
              <a:ext uri="{FF2B5EF4-FFF2-40B4-BE49-F238E27FC236}">
                <a16:creationId xmlns:a16="http://schemas.microsoft.com/office/drawing/2014/main" id="{74F2E159-E416-6F5B-34D1-AC6FA9C59685}"/>
              </a:ext>
            </a:extLst>
          </p:cNvPr>
          <p:cNvSpPr>
            <a:spLocks noGrp="1"/>
          </p:cNvSpPr>
          <p:nvPr>
            <p:ph type="pic" sz="quarter" idx="21"/>
          </p:nvPr>
        </p:nvSpPr>
        <p:spPr/>
        <p:txBody>
          <a:bodyPr/>
          <a:lstStyle/>
          <a:p>
            <a:endParaRPr lang="en-GB"/>
          </a:p>
        </p:txBody>
      </p:sp>
    </p:spTree>
    <p:extLst>
      <p:ext uri="{BB962C8B-B14F-4D97-AF65-F5344CB8AC3E}">
        <p14:creationId xmlns:p14="http://schemas.microsoft.com/office/powerpoint/2010/main" val="27607913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3" descr="Timeline Placeholder">
            <a:extLst>
              <a:ext uri="{FF2B5EF4-FFF2-40B4-BE49-F238E27FC236}">
                <a16:creationId xmlns:a16="http://schemas.microsoft.com/office/drawing/2014/main" id="{DA394158-22C9-4554-A3A2-3E1C175CE5D9}"/>
              </a:ext>
            </a:extLst>
          </p:cNvPr>
          <p:cNvGraphicFramePr>
            <a:graphicFrameLocks noGrp="1"/>
          </p:cNvGraphicFramePr>
          <p:nvPr>
            <p:ph idx="1"/>
            <p:extLst>
              <p:ext uri="{D42A27DB-BD31-4B8C-83A1-F6EECF244321}">
                <p14:modId xmlns:p14="http://schemas.microsoft.com/office/powerpoint/2010/main" val="424762192"/>
              </p:ext>
            </p:extLst>
          </p:nvPr>
        </p:nvGraphicFramePr>
        <p:xfrm>
          <a:off x="838200" y="1825625"/>
          <a:ext cx="106934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Title 2">
            <a:extLst>
              <a:ext uri="{FF2B5EF4-FFF2-40B4-BE49-F238E27FC236}">
                <a16:creationId xmlns:a16="http://schemas.microsoft.com/office/drawing/2014/main" id="{BA4EA378-49C7-4674-A713-6300B71864FD}"/>
              </a:ext>
            </a:extLst>
          </p:cNvPr>
          <p:cNvSpPr>
            <a:spLocks noGrp="1"/>
          </p:cNvSpPr>
          <p:nvPr>
            <p:ph type="title"/>
          </p:nvPr>
        </p:nvSpPr>
        <p:spPr>
          <a:xfrm>
            <a:off x="1143000" y="533401"/>
            <a:ext cx="9906000" cy="1382156"/>
          </a:xfrm>
        </p:spPr>
        <p:txBody>
          <a:bodyPr rtlCol="0"/>
          <a:lstStyle/>
          <a:p>
            <a:pPr rtl="0"/>
            <a:r>
              <a:rPr lang="en-GB">
                <a:solidFill>
                  <a:srgbClr val="DBBD89"/>
                </a:solidFill>
              </a:rPr>
              <a:t>TIMELINE</a:t>
            </a:r>
          </a:p>
        </p:txBody>
      </p:sp>
      <p:sp>
        <p:nvSpPr>
          <p:cNvPr id="4" name="Footer Placeholder 3">
            <a:extLst>
              <a:ext uri="{FF2B5EF4-FFF2-40B4-BE49-F238E27FC236}">
                <a16:creationId xmlns:a16="http://schemas.microsoft.com/office/drawing/2014/main" id="{46B35970-86DF-4F11-9D76-FECED88366F0}"/>
              </a:ext>
            </a:extLst>
          </p:cNvPr>
          <p:cNvSpPr>
            <a:spLocks noGrp="1"/>
          </p:cNvSpPr>
          <p:nvPr>
            <p:ph type="ftr" sz="quarter" idx="11"/>
          </p:nvPr>
        </p:nvSpPr>
        <p:spPr>
          <a:xfrm>
            <a:off x="154429" y="6398878"/>
            <a:ext cx="4497315" cy="365125"/>
          </a:xfrm>
        </p:spPr>
        <p:txBody>
          <a:bodyPr rtlCol="0"/>
          <a:lstStyle/>
          <a:p>
            <a:pPr rtl="0"/>
            <a:endParaRPr lang="en-GB" dirty="0">
              <a:solidFill>
                <a:srgbClr val="DBBD89"/>
              </a:solidFill>
            </a:endParaRPr>
          </a:p>
        </p:txBody>
      </p:sp>
      <p:sp>
        <p:nvSpPr>
          <p:cNvPr id="5" name="Date Placeholder 4">
            <a:extLst>
              <a:ext uri="{FF2B5EF4-FFF2-40B4-BE49-F238E27FC236}">
                <a16:creationId xmlns:a16="http://schemas.microsoft.com/office/drawing/2014/main" id="{1A4C12C2-5182-41CE-A07D-11992CF629EA}"/>
              </a:ext>
            </a:extLst>
          </p:cNvPr>
          <p:cNvSpPr>
            <a:spLocks noGrp="1"/>
          </p:cNvSpPr>
          <p:nvPr>
            <p:ph type="dt" sz="half" idx="10"/>
          </p:nvPr>
        </p:nvSpPr>
        <p:spPr>
          <a:xfrm>
            <a:off x="7337102" y="6398878"/>
            <a:ext cx="4193908" cy="365125"/>
          </a:xfrm>
        </p:spPr>
        <p:txBody>
          <a:bodyPr rtlCol="0">
            <a:normAutofit/>
          </a:bodyPr>
          <a:lstStyle/>
          <a:p>
            <a:pPr rtl="0"/>
            <a:r>
              <a:rPr lang="en-GB">
                <a:solidFill>
                  <a:srgbClr val="DBBD89"/>
                </a:solidFill>
              </a:rPr>
              <a:t>XX/X/20XX</a:t>
            </a:r>
            <a:endParaRPr lang="en-GB" dirty="0">
              <a:solidFill>
                <a:srgbClr val="DBBD89"/>
              </a:solidFill>
            </a:endParaRPr>
          </a:p>
        </p:txBody>
      </p:sp>
      <p:sp>
        <p:nvSpPr>
          <p:cNvPr id="6" name="Slide Number Placeholder 5">
            <a:extLst>
              <a:ext uri="{FF2B5EF4-FFF2-40B4-BE49-F238E27FC236}">
                <a16:creationId xmlns:a16="http://schemas.microsoft.com/office/drawing/2014/main" id="{90A3CABF-07C6-4D28-9459-B48AE520A290}"/>
              </a:ext>
            </a:extLst>
          </p:cNvPr>
          <p:cNvSpPr>
            <a:spLocks noGrp="1"/>
          </p:cNvSpPr>
          <p:nvPr>
            <p:ph type="sldNum" sz="quarter" idx="12"/>
          </p:nvPr>
        </p:nvSpPr>
        <p:spPr>
          <a:xfrm>
            <a:off x="11602477" y="6398878"/>
            <a:ext cx="470887" cy="365125"/>
          </a:xfrm>
        </p:spPr>
        <p:txBody>
          <a:bodyPr rtlCol="0"/>
          <a:lstStyle/>
          <a:p>
            <a:pPr rtl="0"/>
            <a:fld id="{312CC964-A50B-4C29-B4E4-2C30BB34CCF3}" type="slidenum">
              <a:rPr lang="en-GB" smtClean="0">
                <a:solidFill>
                  <a:srgbClr val="DBBD89"/>
                </a:solidFill>
              </a:rPr>
              <a:pPr rtl="0"/>
              <a:t>8</a:t>
            </a:fld>
            <a:endParaRPr lang="en-GB" dirty="0">
              <a:solidFill>
                <a:srgbClr val="DBBD89"/>
              </a:solidFill>
            </a:endParaRPr>
          </a:p>
        </p:txBody>
      </p:sp>
    </p:spTree>
    <p:extLst>
      <p:ext uri="{BB962C8B-B14F-4D97-AF65-F5344CB8AC3E}">
        <p14:creationId xmlns:p14="http://schemas.microsoft.com/office/powerpoint/2010/main" val="428044741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DE2E09-3A82-4E32-88E3-59E694EFE546}"/>
              </a:ext>
            </a:extLst>
          </p:cNvPr>
          <p:cNvSpPr>
            <a:spLocks noGrp="1"/>
          </p:cNvSpPr>
          <p:nvPr>
            <p:ph type="title"/>
          </p:nvPr>
        </p:nvSpPr>
        <p:spPr>
          <a:xfrm>
            <a:off x="1143001" y="533400"/>
            <a:ext cx="5496636" cy="1685898"/>
          </a:xfrm>
        </p:spPr>
        <p:txBody>
          <a:bodyPr rtlCol="0"/>
          <a:lstStyle/>
          <a:p>
            <a:pPr rtl="0"/>
            <a:r>
              <a:rPr lang="en-GB">
                <a:solidFill>
                  <a:srgbClr val="DBBD89"/>
                </a:solidFill>
              </a:rPr>
              <a:t>Summary</a:t>
            </a:r>
          </a:p>
        </p:txBody>
      </p:sp>
      <p:sp>
        <p:nvSpPr>
          <p:cNvPr id="3" name="Content Placeholder 2">
            <a:extLst>
              <a:ext uri="{FF2B5EF4-FFF2-40B4-BE49-F238E27FC236}">
                <a16:creationId xmlns:a16="http://schemas.microsoft.com/office/drawing/2014/main" id="{9925E272-AF60-4462-95A9-115739F781AE}"/>
              </a:ext>
            </a:extLst>
          </p:cNvPr>
          <p:cNvSpPr>
            <a:spLocks noGrp="1"/>
          </p:cNvSpPr>
          <p:nvPr>
            <p:ph idx="1"/>
          </p:nvPr>
        </p:nvSpPr>
        <p:spPr>
          <a:xfrm>
            <a:off x="1143001" y="2229347"/>
            <a:ext cx="5496636" cy="3821743"/>
          </a:xfrm>
        </p:spPr>
        <p:txBody>
          <a:bodyPr rtlCol="0"/>
          <a:lstStyle/>
          <a:p>
            <a:pPr rtl="0"/>
            <a:r>
              <a:rPr lang="en-GB" dirty="0">
                <a:solidFill>
                  <a:schemeClr val="bg1"/>
                </a:solidFill>
              </a:rPr>
              <a:t>With PowerPoint, you can create presentations and share your work with others, wherever they are. Type the text you want here to get started. You can also add images, art, and videos on this template. Save to OneDrive and access your presentations from your computer, tablet, or phone. </a:t>
            </a:r>
          </a:p>
        </p:txBody>
      </p:sp>
      <p:sp>
        <p:nvSpPr>
          <p:cNvPr id="17" name="Footer Placeholder 16">
            <a:extLst>
              <a:ext uri="{FF2B5EF4-FFF2-40B4-BE49-F238E27FC236}">
                <a16:creationId xmlns:a16="http://schemas.microsoft.com/office/drawing/2014/main" id="{A372FF69-5317-4BE5-B218-0E85D7FE0FB1}"/>
              </a:ext>
            </a:extLst>
          </p:cNvPr>
          <p:cNvSpPr>
            <a:spLocks noGrp="1"/>
          </p:cNvSpPr>
          <p:nvPr>
            <p:ph type="ftr" sz="quarter" idx="11"/>
          </p:nvPr>
        </p:nvSpPr>
        <p:spPr>
          <a:xfrm>
            <a:off x="154429" y="6398878"/>
            <a:ext cx="4497315" cy="365125"/>
          </a:xfrm>
        </p:spPr>
        <p:txBody>
          <a:bodyPr rtlCol="0"/>
          <a:lstStyle/>
          <a:p>
            <a:pPr rtl="0"/>
            <a:endParaRPr lang="en-GB" dirty="0">
              <a:solidFill>
                <a:srgbClr val="DBBD89"/>
              </a:solidFill>
            </a:endParaRPr>
          </a:p>
        </p:txBody>
      </p:sp>
      <p:sp>
        <p:nvSpPr>
          <p:cNvPr id="16" name="Date Placeholder 15">
            <a:extLst>
              <a:ext uri="{FF2B5EF4-FFF2-40B4-BE49-F238E27FC236}">
                <a16:creationId xmlns:a16="http://schemas.microsoft.com/office/drawing/2014/main" id="{4A857185-E16C-40A5-8032-8049177473D1}"/>
              </a:ext>
            </a:extLst>
          </p:cNvPr>
          <p:cNvSpPr>
            <a:spLocks noGrp="1"/>
          </p:cNvSpPr>
          <p:nvPr>
            <p:ph type="dt" sz="half" idx="10"/>
          </p:nvPr>
        </p:nvSpPr>
        <p:spPr>
          <a:xfrm>
            <a:off x="7337102" y="6398878"/>
            <a:ext cx="4193908" cy="365125"/>
          </a:xfrm>
        </p:spPr>
        <p:txBody>
          <a:bodyPr rtlCol="0"/>
          <a:lstStyle/>
          <a:p>
            <a:pPr rtl="0"/>
            <a:r>
              <a:rPr lang="en-GB">
                <a:solidFill>
                  <a:srgbClr val="DBBD89"/>
                </a:solidFill>
              </a:rPr>
              <a:t>XX/X/20XX</a:t>
            </a:r>
            <a:endParaRPr lang="en-GB" dirty="0">
              <a:solidFill>
                <a:srgbClr val="DBBD89"/>
              </a:solidFill>
            </a:endParaRPr>
          </a:p>
        </p:txBody>
      </p:sp>
      <p:sp>
        <p:nvSpPr>
          <p:cNvPr id="18" name="Slide Number Placeholder 17">
            <a:extLst>
              <a:ext uri="{FF2B5EF4-FFF2-40B4-BE49-F238E27FC236}">
                <a16:creationId xmlns:a16="http://schemas.microsoft.com/office/drawing/2014/main" id="{70961BC8-7B79-40B2-B578-4EB512140BBB}"/>
              </a:ext>
            </a:extLst>
          </p:cNvPr>
          <p:cNvSpPr>
            <a:spLocks noGrp="1"/>
          </p:cNvSpPr>
          <p:nvPr>
            <p:ph type="sldNum" sz="quarter" idx="12"/>
          </p:nvPr>
        </p:nvSpPr>
        <p:spPr>
          <a:xfrm>
            <a:off x="11602477" y="6398878"/>
            <a:ext cx="470887" cy="365125"/>
          </a:xfrm>
        </p:spPr>
        <p:txBody>
          <a:bodyPr rtlCol="0"/>
          <a:lstStyle/>
          <a:p>
            <a:pPr rtl="0"/>
            <a:fld id="{312CC964-A50B-4C29-B4E4-2C30BB34CCF3}" type="slidenum">
              <a:rPr lang="en-GB" smtClean="0">
                <a:solidFill>
                  <a:srgbClr val="DBBD89"/>
                </a:solidFill>
              </a:rPr>
              <a:pPr rtl="0"/>
              <a:t>9</a:t>
            </a:fld>
            <a:endParaRPr lang="en-GB" dirty="0">
              <a:solidFill>
                <a:srgbClr val="DBBD89"/>
              </a:solidFill>
            </a:endParaRPr>
          </a:p>
        </p:txBody>
      </p:sp>
      <p:sp>
        <p:nvSpPr>
          <p:cNvPr id="5" name="Picture Placeholder 4">
            <a:extLst>
              <a:ext uri="{FF2B5EF4-FFF2-40B4-BE49-F238E27FC236}">
                <a16:creationId xmlns:a16="http://schemas.microsoft.com/office/drawing/2014/main" id="{AB17FD6D-2CF9-4AE3-B2ED-BE7B1398E0DB}"/>
              </a:ext>
            </a:extLst>
          </p:cNvPr>
          <p:cNvSpPr>
            <a:spLocks noGrp="1"/>
          </p:cNvSpPr>
          <p:nvPr>
            <p:ph type="pic" sz="quarter" idx="14"/>
          </p:nvPr>
        </p:nvSpPr>
        <p:spPr/>
        <p:txBody>
          <a:bodyPr/>
          <a:lstStyle/>
          <a:p>
            <a:endParaRPr lang="en-GB"/>
          </a:p>
        </p:txBody>
      </p:sp>
      <p:sp>
        <p:nvSpPr>
          <p:cNvPr id="7" name="Picture Placeholder 6">
            <a:extLst>
              <a:ext uri="{FF2B5EF4-FFF2-40B4-BE49-F238E27FC236}">
                <a16:creationId xmlns:a16="http://schemas.microsoft.com/office/drawing/2014/main" id="{D86BEB5B-8A6F-02F1-5E9F-35362B746117}"/>
              </a:ext>
            </a:extLst>
          </p:cNvPr>
          <p:cNvSpPr>
            <a:spLocks noGrp="1"/>
          </p:cNvSpPr>
          <p:nvPr>
            <p:ph type="pic" sz="quarter" idx="13"/>
          </p:nvPr>
        </p:nvSpPr>
        <p:spPr/>
        <p:txBody>
          <a:bodyPr/>
          <a:lstStyle/>
          <a:p>
            <a:endParaRPr lang="en-GB"/>
          </a:p>
        </p:txBody>
      </p:sp>
      <p:sp>
        <p:nvSpPr>
          <p:cNvPr id="9" name="Picture Placeholder 8">
            <a:extLst>
              <a:ext uri="{FF2B5EF4-FFF2-40B4-BE49-F238E27FC236}">
                <a16:creationId xmlns:a16="http://schemas.microsoft.com/office/drawing/2014/main" id="{89107492-2467-E567-B1BA-DBAC3B400FD8}"/>
              </a:ext>
            </a:extLst>
          </p:cNvPr>
          <p:cNvSpPr>
            <a:spLocks noGrp="1"/>
          </p:cNvSpPr>
          <p:nvPr>
            <p:ph type="pic" sz="quarter" idx="15"/>
          </p:nvPr>
        </p:nvSpPr>
        <p:spPr/>
        <p:txBody>
          <a:bodyPr/>
          <a:lstStyle/>
          <a:p>
            <a:endParaRPr lang="en-GB"/>
          </a:p>
        </p:txBody>
      </p:sp>
      <p:sp>
        <p:nvSpPr>
          <p:cNvPr id="11" name="Picture Placeholder 10">
            <a:extLst>
              <a:ext uri="{FF2B5EF4-FFF2-40B4-BE49-F238E27FC236}">
                <a16:creationId xmlns:a16="http://schemas.microsoft.com/office/drawing/2014/main" id="{C5F8CA7A-3E5E-1571-D971-86950368CFD5}"/>
              </a:ext>
            </a:extLst>
          </p:cNvPr>
          <p:cNvSpPr>
            <a:spLocks noGrp="1"/>
          </p:cNvSpPr>
          <p:nvPr>
            <p:ph type="pic" sz="quarter" idx="16"/>
          </p:nvPr>
        </p:nvSpPr>
        <p:spPr/>
        <p:txBody>
          <a:bodyPr/>
          <a:lstStyle/>
          <a:p>
            <a:endParaRPr lang="en-GB"/>
          </a:p>
        </p:txBody>
      </p:sp>
    </p:spTree>
    <p:extLst>
      <p:ext uri="{BB962C8B-B14F-4D97-AF65-F5344CB8AC3E}">
        <p14:creationId xmlns:p14="http://schemas.microsoft.com/office/powerpoint/2010/main" val="3495264433"/>
      </p:ext>
    </p:extLst>
  </p:cSld>
  <p:clrMapOvr>
    <a:masterClrMapping/>
  </p:clrMapOvr>
</p:sld>
</file>

<file path=ppt/theme/theme1.xml><?xml version="1.0" encoding="utf-8"?>
<a:theme xmlns:a="http://schemas.openxmlformats.org/drawingml/2006/main" name="AngleLinesVTI">
  <a:themeElements>
    <a:clrScheme name="Custom 34">
      <a:dk1>
        <a:sysClr val="windowText" lastClr="000000"/>
      </a:dk1>
      <a:lt1>
        <a:sysClr val="window" lastClr="FFFFFF"/>
      </a:lt1>
      <a:dk2>
        <a:srgbClr val="001E2E"/>
      </a:dk2>
      <a:lt2>
        <a:srgbClr val="F0ECEC"/>
      </a:lt2>
      <a:accent1>
        <a:srgbClr val="155767"/>
      </a:accent1>
      <a:accent2>
        <a:srgbClr val="BA9CA0"/>
      </a:accent2>
      <a:accent3>
        <a:srgbClr val="A57931"/>
      </a:accent3>
      <a:accent4>
        <a:srgbClr val="0E577C"/>
      </a:accent4>
      <a:accent5>
        <a:srgbClr val="CC846E"/>
      </a:accent5>
      <a:accent6>
        <a:srgbClr val="93767A"/>
      </a:accent6>
      <a:hlink>
        <a:srgbClr val="0563C1"/>
      </a:hlink>
      <a:folHlink>
        <a:srgbClr val="954F72"/>
      </a:folHlink>
    </a:clrScheme>
    <a:fontScheme name="Walbaum Light Univers Light">
      <a:majorFont>
        <a:latin typeface="Walbaum Display Light"/>
        <a:ea typeface=""/>
        <a:cs typeface=""/>
      </a:majorFont>
      <a:minorFont>
        <a:latin typeface="Univers Condensed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74515160.tgt.Office_50301404_TF22797433_Win32_OJ112196092" id="{2903BBB8-BE33-4839-B169-4F85AEBE70D9}" vid="{0C7966E0-5557-440A-B8C8-2E4B23DE7648}"/>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Status xmlns="71af3243-3dd4-4a8d-8c0d-dd76da1f02a5">Not started</Status>
    <_ip_UnifiedCompliancePolicyUIAction xmlns="http://schemas.microsoft.com/sharepoint/v3" xsi:nil="true"/>
    <Image xmlns="71af3243-3dd4-4a8d-8c0d-dd76da1f02a5">
      <Url xsi:nil="true"/>
      <Description xsi:nil="true"/>
    </Image>
    <_ip_UnifiedCompliancePolicyProperties xmlns="http://schemas.microsoft.com/sharepoint/v3" xsi:nil="true"/>
    <lcf76f155ced4ddcb4097134ff3c332f xmlns="71af3243-3dd4-4a8d-8c0d-dd76da1f02a5">
      <Terms xmlns="http://schemas.microsoft.com/office/infopath/2007/PartnerControls"/>
    </lcf76f155ced4ddcb4097134ff3c332f>
    <TaxCatchAll xmlns="230e9df3-be65-4c73-a93b-d1236ebd677e"/>
    <MediaServiceKeyPoints xmlns="71af3243-3dd4-4a8d-8c0d-dd76da1f02a5"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79F111ED35F8CC479449609E8A0923A6" ma:contentTypeVersion="18" ma:contentTypeDescription="Create a new document." ma:contentTypeScope="" ma:versionID="22a266b9fa9a230c5a512669d8b298c3">
  <xsd:schema xmlns:xsd="http://www.w3.org/2001/XMLSchema" xmlns:xs="http://www.w3.org/2001/XMLSchema" xmlns:p="http://schemas.microsoft.com/office/2006/metadata/properties" xmlns:ns1="http://schemas.microsoft.com/sharepoint/v3" xmlns:ns2="71af3243-3dd4-4a8d-8c0d-dd76da1f02a5" xmlns:ns3="16c05727-aa75-4e4a-9b5f-8a80a1165891" xmlns:ns4="230e9df3-be65-4c73-a93b-d1236ebd677e" targetNamespace="http://schemas.microsoft.com/office/2006/metadata/properties" ma:root="true" ma:fieldsID="eddc33fff6b14141ee5c74a0d29ea6a1" ns1:_="" ns2:_="" ns3:_="" ns4:_="">
    <xsd:import namespace="http://schemas.microsoft.com/sharepoint/v3"/>
    <xsd:import namespace="71af3243-3dd4-4a8d-8c0d-dd76da1f02a5"/>
    <xsd:import namespace="16c05727-aa75-4e4a-9b5f-8a80a1165891"/>
    <xsd:import namespace="230e9df3-be65-4c73-a93b-d1236ebd677e"/>
    <xsd:element name="properties">
      <xsd:complexType>
        <xsd:sequence>
          <xsd:element name="documentManagement">
            <xsd:complexType>
              <xsd:all>
                <xsd:element ref="ns2:MediaServiceMetadata" minOccurs="0"/>
                <xsd:element ref="ns2:MediaServiceFastMetadata" minOccurs="0"/>
                <xsd:element ref="ns2:MediaServiceOCR" minOccurs="0"/>
                <xsd:element ref="ns2:MediaServiceAutoTags" minOccurs="0"/>
                <xsd:element ref="ns2:MediaServiceEventHashCode" minOccurs="0"/>
                <xsd:element ref="ns2:MediaServiceGenerationTime" minOccurs="0"/>
                <xsd:element ref="ns3:SharedWithUsers" minOccurs="0"/>
                <xsd:element ref="ns3:SharedWithDetails" minOccurs="0"/>
                <xsd:element ref="ns2:MediaServiceAutoKeyPoints" minOccurs="0"/>
                <xsd:element ref="ns2:MediaServiceKeyPoints" minOccurs="0"/>
                <xsd:element ref="ns2:MediaServiceDateTaken" minOccurs="0"/>
                <xsd:element ref="ns2:Status" minOccurs="0"/>
                <xsd:element ref="ns1:_ip_UnifiedCompliancePolicyProperties" minOccurs="0"/>
                <xsd:element ref="ns1:_ip_UnifiedCompliancePolicyUIAction" minOccurs="0"/>
                <xsd:element ref="ns2:Image" minOccurs="0"/>
                <xsd:element ref="ns2:lcf76f155ced4ddcb4097134ff3c332f" minOccurs="0"/>
                <xsd:element ref="ns4: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0" nillable="true" ma:displayName="Unified Compliance Policy Properties" ma:hidden="true" ma:internalName="_ip_UnifiedCompliancePolicyProperties">
      <xsd:simpleType>
        <xsd:restriction base="dms:Note"/>
      </xsd:simpleType>
    </xsd:element>
    <xsd:element name="_ip_UnifiedCompliancePolicyUIAction" ma:index="21"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1af3243-3dd4-4a8d-8c0d-dd76da1f02a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MediaServiceOCR" ma:internalName="MediaServiceOCR" ma:readOnly="true">
      <xsd:simpleType>
        <xsd:restriction base="dms:Note">
          <xsd:maxLength value="255"/>
        </xsd:restriction>
      </xsd:simpleType>
    </xsd:element>
    <xsd:element name="MediaServiceAutoTags" ma:index="11" nillable="true" ma:displayName="MediaServiceAutoTags" ma:internalName="MediaServiceAutoTags"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false">
      <xsd:simpleType>
        <xsd:restriction base="dms:Note">
          <xsd:maxLength value="255"/>
        </xsd:restriction>
      </xsd:simpleType>
    </xsd:element>
    <xsd:element name="MediaServiceDateTaken" ma:index="18" nillable="true" ma:displayName="MediaServiceDateTaken" ma:hidden="true" ma:internalName="MediaServiceDateTaken" ma:readOnly="true">
      <xsd:simpleType>
        <xsd:restriction base="dms:Text"/>
      </xsd:simpleType>
    </xsd:element>
    <xsd:element name="Status" ma:index="19" nillable="true" ma:displayName="Status" ma:default="Not started" ma:format="Dropdown" ma:internalName="Status">
      <xsd:simpleType>
        <xsd:restriction base="dms:Choice">
          <xsd:enumeration value="Not started"/>
          <xsd:enumeration value="In Progress"/>
          <xsd:enumeration value="Completed"/>
        </xsd:restriction>
      </xsd:simpleType>
    </xsd:element>
    <xsd:element name="Image" ma:index="22" nillable="true" ma:displayName="Image" ma:format="Image" ma:internalName="Image">
      <xsd:complexType>
        <xsd:complexContent>
          <xsd:extension base="dms:URL">
            <xsd:sequence>
              <xsd:element name="Url" type="dms:ValidUrl" minOccurs="0" nillable="true"/>
              <xsd:element name="Description" type="xsd:string" nillable="true"/>
            </xsd:sequence>
          </xsd:extension>
        </xsd:complexContent>
      </xsd:complexType>
    </xsd:element>
    <xsd:element name="lcf76f155ced4ddcb4097134ff3c332f" ma:index="24" nillable="true" ma:taxonomy="true" ma:internalName="lcf76f155ced4ddcb4097134ff3c332f" ma:taxonomyFieldName="MediaServiceAITags" ma:displayName="Image Tags" ma:readOnly="false" ma:fieldId="{5cf76f15-5ced-4ddc-b409-7134ff3c332f}" ma:taxonomyMulti="true" ma:sspId="e385fb40-52d4-4fae-9c5b-3e8ff8a5878e" ma:termSetId="09814cd3-568e-4e90-9814-8d621ff8fb84" ma:anchorId="00000000-0000-0000-0000-000000000000"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16c05727-aa75-4e4a-9b5f-8a80a1165891"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25" nillable="true" ma:displayName="Taxonomy Catch All Column" ma:hidden="true" ma:list="{3f6bfcbc-3db3-4ae6-bd76-326f0798ad28}" ma:internalName="TaxCatchAll" ma:showField="CatchAllData" ma:web="16c05727-aa75-4e4a-9b5f-8a80a116589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207C1F5B-A1D0-429A-8E7C-3E271353D1E0}">
  <ds:schemaRefs>
    <ds:schemaRef ds:uri="http://schemas.microsoft.com/sharepoint/v3/contenttype/forms"/>
  </ds:schemaRefs>
</ds:datastoreItem>
</file>

<file path=customXml/itemProps2.xml><?xml version="1.0" encoding="utf-8"?>
<ds:datastoreItem xmlns:ds="http://schemas.openxmlformats.org/officeDocument/2006/customXml" ds:itemID="{B15CABE4-909F-4611-A0E1-6E45080B3C9E}">
  <ds:schemaRefs>
    <ds:schemaRef ds:uri="http://schemas.microsoft.com/office/2006/metadata/properties"/>
    <ds:schemaRef ds:uri="http://schemas.microsoft.com/office/infopath/2007/PartnerControls"/>
    <ds:schemaRef ds:uri="71af3243-3dd4-4a8d-8c0d-dd76da1f02a5"/>
    <ds:schemaRef ds:uri="http://schemas.microsoft.com/sharepoint/v3"/>
    <ds:schemaRef ds:uri="230e9df3-be65-4c73-a93b-d1236ebd677e"/>
  </ds:schemaRefs>
</ds:datastoreItem>
</file>

<file path=customXml/itemProps3.xml><?xml version="1.0" encoding="utf-8"?>
<ds:datastoreItem xmlns:ds="http://schemas.openxmlformats.org/officeDocument/2006/customXml" ds:itemID="{AA1E8BDE-7A03-4563-82F6-53B214F8956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71af3243-3dd4-4a8d-8c0d-dd76da1f02a5"/>
    <ds:schemaRef ds:uri="16c05727-aa75-4e4a-9b5f-8a80a1165891"/>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Metadata/LabelInfo.xml><?xml version="1.0" encoding="utf-8"?>
<clbl:labelList xmlns:clbl="http://schemas.microsoft.com/office/2020/mipLabelMetadata">
  <clbl:label id="{f42aa342-8706-4288-bd11-ebb85995028c}" enabled="1" method="Standard" siteId="{72f988bf-86f1-41af-91ab-2d7cd011db47}" contentBits="0" removed="0"/>
</clbl:labelList>
</file>

<file path=docProps/app.xml><?xml version="1.0" encoding="utf-8"?>
<Properties xmlns="http://schemas.openxmlformats.org/officeDocument/2006/extended-properties" xmlns:vt="http://schemas.openxmlformats.org/officeDocument/2006/docPropsVTypes">
  <Template>{7E58A179-EBEA-4BF3-92E8-E42C8011EA11}tf22797433_win32</Template>
  <TotalTime>448</TotalTime>
  <Words>279</Words>
  <Application>Microsoft Office PowerPoint</Application>
  <PresentationFormat>Widescreen</PresentationFormat>
  <Paragraphs>80</Paragraphs>
  <Slides>10</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10</vt:i4>
      </vt:variant>
    </vt:vector>
  </HeadingPairs>
  <TitlesOfParts>
    <vt:vector size="15" baseType="lpstr">
      <vt:lpstr>Arial</vt:lpstr>
      <vt:lpstr>Calibri</vt:lpstr>
      <vt:lpstr>Univers Condensed Light</vt:lpstr>
      <vt:lpstr>Walbaum Display Light</vt:lpstr>
      <vt:lpstr>AngleLinesVTI</vt:lpstr>
      <vt:lpstr>HEADER</vt:lpstr>
      <vt:lpstr>HEADER</vt:lpstr>
      <vt:lpstr>HEADER</vt:lpstr>
      <vt:lpstr>MAIN HEADER</vt:lpstr>
      <vt:lpstr>Table</vt:lpstr>
      <vt:lpstr>QUOTE</vt:lpstr>
      <vt:lpstr>team</vt:lpstr>
      <vt:lpstr>TIMELINE</vt:lpstr>
      <vt:lpstr>Summary</vt:lpstr>
      <vt:lpstr>ENDING</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BRÖDRASKAPET ÅRSSTÄMMA  2024</dc:title>
  <dc:creator>Victor Gaveby</dc:creator>
  <cp:lastModifiedBy>Victor Gaveby</cp:lastModifiedBy>
  <cp:revision>1</cp:revision>
  <dcterms:created xsi:type="dcterms:W3CDTF">2024-02-15T13:51:08Z</dcterms:created>
  <dcterms:modified xsi:type="dcterms:W3CDTF">2024-02-15T21:19:11Z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0x01010079F111ED35F8CC479449609E8A0923A6</vt:lpwstr>
  </property>
</Properties>
</file>